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ags/tag1.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60" r:id="rId1"/>
  </p:sldMasterIdLst>
  <p:sldIdLst>
    <p:sldId id="256" r:id="rId2"/>
    <p:sldId id="1660" r:id="rId3"/>
    <p:sldId id="1659" r:id="rId4"/>
    <p:sldId id="1657"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5AF61"/>
    <a:srgbClr val="F6B976"/>
    <a:srgbClr val="F08D22"/>
    <a:srgbClr val="FDDBA9"/>
    <a:srgbClr val="99D6CB"/>
    <a:srgbClr val="5ABAA7"/>
    <a:srgbClr val="1A967C"/>
    <a:srgbClr val="3AA7DD"/>
    <a:srgbClr val="267DBA"/>
    <a:srgbClr val="99FF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06" autoAdjust="0"/>
    <p:restoredTop sz="94660"/>
  </p:normalViewPr>
  <p:slideViewPr>
    <p:cSldViewPr snapToGrid="0">
      <p:cViewPr varScale="1">
        <p:scale>
          <a:sx n="160" d="100"/>
          <a:sy n="160" d="100"/>
        </p:scale>
        <p:origin x="108" y="3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rgbClr val="FFFFFF"/>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D59823-83F8-40F1-9956-0048B3C025D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C88AD5EE-6F98-477A-A6E7-70B582D2FB4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cxnSp>
        <p:nvCxnSpPr>
          <p:cNvPr id="4" name="Straight Connector 3">
            <a:extLst>
              <a:ext uri="{FF2B5EF4-FFF2-40B4-BE49-F238E27FC236}">
                <a16:creationId xmlns:a16="http://schemas.microsoft.com/office/drawing/2014/main" id="{0BAD6EBA-82C5-4B8A-8812-8741B883880D}"/>
              </a:ext>
            </a:extLst>
          </p:cNvPr>
          <p:cNvCxnSpPr/>
          <p:nvPr userDrawn="1"/>
        </p:nvCxnSpPr>
        <p:spPr>
          <a:xfrm>
            <a:off x="960075" y="4502719"/>
            <a:ext cx="1219200"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34E977FE-DE7E-4BDD-9284-EBA5E6A533ED}"/>
              </a:ext>
            </a:extLst>
          </p:cNvPr>
          <p:cNvSpPr txBox="1"/>
          <p:nvPr userDrawn="1"/>
        </p:nvSpPr>
        <p:spPr>
          <a:xfrm>
            <a:off x="791636" y="6449524"/>
            <a:ext cx="5304364" cy="169277"/>
          </a:xfrm>
          <a:prstGeom prst="rect">
            <a:avLst/>
          </a:prstGeom>
          <a:noFill/>
        </p:spPr>
        <p:txBody>
          <a:bodyPr wrap="square" lIns="0" tIns="0" rIns="0" bIns="0" rtlCol="0">
            <a:spAutoFit/>
          </a:bodyPr>
          <a:lstStyle/>
          <a:p>
            <a:pPr marL="0" marR="0" lvl="0" indent="0" algn="l" defTabSz="914173"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40" normalizeH="0" baseline="0" noProof="0" dirty="0">
                <a:ln>
                  <a:noFill/>
                </a:ln>
                <a:solidFill>
                  <a:srgbClr val="328CCD"/>
                </a:solidFill>
                <a:effectLst/>
                <a:uLnTx/>
                <a:uFillTx/>
                <a:latin typeface="Calibri" panose="020F0502020204030204"/>
                <a:ea typeface="+mn-ea"/>
                <a:cs typeface="+mn-cs"/>
              </a:rPr>
              <a:t>Configuration Management Game			</a:t>
            </a:r>
            <a:r>
              <a:rPr kumimoji="0" lang="en-US" sz="1100" b="0" i="0" u="none" strike="noStrike" kern="1200" cap="none" spc="0" normalizeH="0" baseline="0" noProof="0" dirty="0">
                <a:ln>
                  <a:noFill/>
                </a:ln>
                <a:solidFill>
                  <a:srgbClr val="6E7378"/>
                </a:solidFill>
                <a:effectLst/>
                <a:uLnTx/>
                <a:uFillTx/>
                <a:latin typeface="Calibri" panose="020F0502020204030204"/>
                <a:ea typeface="+mn-ea"/>
                <a:cs typeface="+mn-cs"/>
              </a:rPr>
              <a:t>CC BY-SA 4.0</a:t>
            </a:r>
            <a:endParaRPr kumimoji="0" lang="en-US" sz="1100" b="0" i="0" u="none" strike="noStrike" kern="1200" cap="none" spc="40" normalizeH="0" baseline="0" noProof="0" dirty="0">
              <a:ln>
                <a:noFill/>
              </a:ln>
              <a:solidFill>
                <a:srgbClr val="6E7378"/>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67818140"/>
      </p:ext>
    </p:extLst>
  </p:cSld>
  <p:clrMapOvr>
    <a:masterClrMapping/>
  </p:clrMapOvr>
  <p:transition spd="slow" advClick="0" advTm="3000">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mp; Content">
    <p:spTree>
      <p:nvGrpSpPr>
        <p:cNvPr id="1" name=""/>
        <p:cNvGrpSpPr/>
        <p:nvPr/>
      </p:nvGrpSpPr>
      <p:grpSpPr>
        <a:xfrm>
          <a:off x="0" y="0"/>
          <a:ext cx="0" cy="0"/>
          <a:chOff x="0" y="0"/>
          <a:chExt cx="0" cy="0"/>
        </a:xfrm>
      </p:grpSpPr>
      <p:sp>
        <p:nvSpPr>
          <p:cNvPr id="10" name="Text Placeholder 9"/>
          <p:cNvSpPr>
            <a:spLocks noGrp="1"/>
          </p:cNvSpPr>
          <p:nvPr>
            <p:ph type="body" sz="quarter" idx="10"/>
          </p:nvPr>
        </p:nvSpPr>
        <p:spPr>
          <a:xfrm>
            <a:off x="778937" y="656028"/>
            <a:ext cx="10604499" cy="511013"/>
          </a:xfrm>
          <a:prstGeom prst="rect">
            <a:avLst/>
          </a:prstGeom>
        </p:spPr>
        <p:txBody>
          <a:bodyPr lIns="0" tIns="0" rIns="0" bIns="0"/>
          <a:lstStyle>
            <a:lvl1pPr marL="0" indent="0" algn="l">
              <a:lnSpc>
                <a:spcPct val="100000"/>
              </a:lnSpc>
              <a:spcBef>
                <a:spcPts val="0"/>
              </a:spcBef>
              <a:buNone/>
              <a:defRPr sz="2900" b="0" cap="all" spc="67" baseline="0">
                <a:solidFill>
                  <a:schemeClr val="accent1"/>
                </a:solidFill>
                <a:latin typeface="+mn-lt"/>
                <a:ea typeface="Calibri" panose="020F0502020204030204" pitchFamily="34" charset="0"/>
                <a:cs typeface="Calibri" panose="020F0502020204030204" pitchFamily="34" charset="0"/>
              </a:defRPr>
            </a:lvl1pPr>
          </a:lstStyle>
          <a:p>
            <a:pPr lvl="0"/>
            <a:r>
              <a:rPr lang="en-US" dirty="0"/>
              <a:t>Edit Master text styles</a:t>
            </a:r>
          </a:p>
        </p:txBody>
      </p:sp>
      <p:sp>
        <p:nvSpPr>
          <p:cNvPr id="3" name="Text Placeholder 9"/>
          <p:cNvSpPr>
            <a:spLocks noGrp="1"/>
          </p:cNvSpPr>
          <p:nvPr>
            <p:ph type="body" sz="quarter" idx="11"/>
          </p:nvPr>
        </p:nvSpPr>
        <p:spPr>
          <a:xfrm>
            <a:off x="778937" y="1167041"/>
            <a:ext cx="10604499" cy="188459"/>
          </a:xfrm>
          <a:prstGeom prst="rect">
            <a:avLst/>
          </a:prstGeom>
        </p:spPr>
        <p:txBody>
          <a:bodyPr lIns="0" tIns="0" rIns="0" bIns="0"/>
          <a:lstStyle>
            <a:lvl1pPr marL="0" indent="0" algn="l">
              <a:lnSpc>
                <a:spcPts val="1600"/>
              </a:lnSpc>
              <a:spcBef>
                <a:spcPts val="0"/>
              </a:spcBef>
              <a:buNone/>
              <a:defRPr sz="1200" b="0" cap="none" spc="0" baseline="0">
                <a:solidFill>
                  <a:schemeClr val="accent4"/>
                </a:solidFill>
                <a:latin typeface="+mn-lt"/>
                <a:ea typeface="Calibri" panose="020F0502020204030204" pitchFamily="34" charset="0"/>
                <a:cs typeface="Calibri" panose="020F0502020204030204" pitchFamily="34" charset="0"/>
              </a:defRPr>
            </a:lvl1pPr>
          </a:lstStyle>
          <a:p>
            <a:pPr lvl="0"/>
            <a:r>
              <a:rPr lang="en-US" dirty="0"/>
              <a:t>Edit Master text styles</a:t>
            </a:r>
          </a:p>
        </p:txBody>
      </p:sp>
      <p:cxnSp>
        <p:nvCxnSpPr>
          <p:cNvPr id="5" name="Straight Connector 4"/>
          <p:cNvCxnSpPr/>
          <p:nvPr userDrawn="1"/>
        </p:nvCxnSpPr>
        <p:spPr>
          <a:xfrm>
            <a:off x="791633" y="544329"/>
            <a:ext cx="1219200"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sp>
        <p:nvSpPr>
          <p:cNvPr id="16" name="TextBox 15"/>
          <p:cNvSpPr txBox="1"/>
          <p:nvPr userDrawn="1"/>
        </p:nvSpPr>
        <p:spPr>
          <a:xfrm>
            <a:off x="791636" y="6449524"/>
            <a:ext cx="5304364" cy="169277"/>
          </a:xfrm>
          <a:prstGeom prst="rect">
            <a:avLst/>
          </a:prstGeom>
          <a:noFill/>
        </p:spPr>
        <p:txBody>
          <a:bodyPr wrap="square" lIns="0" tIns="0" rIns="0" bIns="0" rtlCol="0">
            <a:spAutoFit/>
          </a:bodyPr>
          <a:lstStyle/>
          <a:p>
            <a:pPr marL="0" marR="0" lvl="0" indent="0" algn="l" defTabSz="914173"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40" normalizeH="0" baseline="0" noProof="0" dirty="0">
                <a:ln>
                  <a:noFill/>
                </a:ln>
                <a:solidFill>
                  <a:srgbClr val="328CCD"/>
                </a:solidFill>
                <a:effectLst/>
                <a:uLnTx/>
                <a:uFillTx/>
                <a:latin typeface="Calibri" panose="020F0502020204030204"/>
                <a:ea typeface="+mn-ea"/>
                <a:cs typeface="+mn-cs"/>
              </a:rPr>
              <a:t>Configuration Management Game			</a:t>
            </a:r>
            <a:r>
              <a:rPr kumimoji="0" lang="en-US" sz="1100" b="0" i="0" u="none" strike="noStrike" kern="1200" cap="none" spc="0" normalizeH="0" baseline="0" noProof="0" dirty="0">
                <a:ln>
                  <a:noFill/>
                </a:ln>
                <a:solidFill>
                  <a:srgbClr val="6E7378"/>
                </a:solidFill>
                <a:effectLst/>
                <a:uLnTx/>
                <a:uFillTx/>
                <a:latin typeface="Calibri" panose="020F0502020204030204"/>
                <a:ea typeface="+mn-ea"/>
                <a:cs typeface="+mn-cs"/>
              </a:rPr>
              <a:t>CC BY-SA 4.0</a:t>
            </a:r>
            <a:endParaRPr kumimoji="0" lang="en-US" sz="1100" b="0" i="0" u="none" strike="noStrike" kern="1200" cap="none" spc="40" normalizeH="0" baseline="0" noProof="0" dirty="0">
              <a:ln>
                <a:noFill/>
              </a:ln>
              <a:solidFill>
                <a:srgbClr val="6E7378"/>
              </a:solidFill>
              <a:effectLst/>
              <a:uLnTx/>
              <a:uFillTx/>
              <a:latin typeface="Calibri" panose="020F0502020204030204"/>
              <a:ea typeface="+mn-ea"/>
              <a:cs typeface="+mn-cs"/>
            </a:endParaRPr>
          </a:p>
        </p:txBody>
      </p:sp>
      <p:sp>
        <p:nvSpPr>
          <p:cNvPr id="23" name="TextBox 22"/>
          <p:cNvSpPr txBox="1"/>
          <p:nvPr userDrawn="1"/>
        </p:nvSpPr>
        <p:spPr>
          <a:xfrm>
            <a:off x="10585906" y="6449524"/>
            <a:ext cx="275991" cy="169277"/>
          </a:xfrm>
          <a:prstGeom prst="rect">
            <a:avLst/>
          </a:prstGeom>
          <a:noFill/>
        </p:spPr>
        <p:txBody>
          <a:bodyPr wrap="square" lIns="0" tIns="0" rIns="0" bIns="0" rtlCol="0">
            <a:spAutoFit/>
          </a:bodyPr>
          <a:lstStyle/>
          <a:p>
            <a:pPr marL="0" marR="0" lvl="0" indent="0" algn="r" defTabSz="914218" rtl="0" eaLnBrk="1" fontAlgn="auto" latinLnBrk="0" hangingPunct="1">
              <a:lnSpc>
                <a:spcPct val="100000"/>
              </a:lnSpc>
              <a:spcBef>
                <a:spcPts val="0"/>
              </a:spcBef>
              <a:spcAft>
                <a:spcPts val="0"/>
              </a:spcAft>
              <a:buClrTx/>
              <a:buSzTx/>
              <a:buFontTx/>
              <a:buNone/>
              <a:tabLst/>
              <a:defRPr/>
            </a:pPr>
            <a:fld id="{27692F5A-FC14-4E83-B4CC-18F6C2D780A4}" type="slidenum">
              <a:rPr kumimoji="0" lang="en-US" sz="1100" b="0" i="0" u="none" strike="noStrike" kern="1200" cap="none" spc="40" normalizeH="0" baseline="0" noProof="0" smtClean="0">
                <a:ln>
                  <a:noFill/>
                </a:ln>
                <a:solidFill>
                  <a:srgbClr val="91969B"/>
                </a:solidFill>
                <a:effectLst/>
                <a:uLnTx/>
                <a:uFillTx/>
                <a:latin typeface="Calibri" panose="020F0502020204030204"/>
                <a:ea typeface="+mn-ea"/>
                <a:cs typeface="+mn-cs"/>
              </a:rPr>
              <a:pPr marL="0" marR="0" lvl="0" indent="0" algn="r" defTabSz="914218" rtl="0" eaLnBrk="1" fontAlgn="auto" latinLnBrk="0" hangingPunct="1">
                <a:lnSpc>
                  <a:spcPct val="100000"/>
                </a:lnSpc>
                <a:spcBef>
                  <a:spcPts val="0"/>
                </a:spcBef>
                <a:spcAft>
                  <a:spcPts val="0"/>
                </a:spcAft>
                <a:buClrTx/>
                <a:buSzTx/>
                <a:buFontTx/>
                <a:buNone/>
                <a:tabLst/>
                <a:defRPr/>
              </a:pPr>
              <a:t>‹#›</a:t>
            </a:fld>
            <a:endParaRPr kumimoji="0" lang="en-US" sz="1100" b="0" i="0" u="none" strike="noStrike" kern="1200" cap="none" spc="40" normalizeH="0" baseline="0" noProof="0" dirty="0">
              <a:ln>
                <a:noFill/>
              </a:ln>
              <a:solidFill>
                <a:srgbClr val="91969B"/>
              </a:solidFill>
              <a:effectLst/>
              <a:uLnTx/>
              <a:uFillTx/>
              <a:latin typeface="Calibri" panose="020F0502020204030204"/>
              <a:ea typeface="+mn-ea"/>
              <a:cs typeface="+mn-cs"/>
            </a:endParaRPr>
          </a:p>
        </p:txBody>
      </p:sp>
      <p:sp>
        <p:nvSpPr>
          <p:cNvPr id="12" name="Content Placeholder 2">
            <a:extLst>
              <a:ext uri="{FF2B5EF4-FFF2-40B4-BE49-F238E27FC236}">
                <a16:creationId xmlns:a16="http://schemas.microsoft.com/office/drawing/2014/main" id="{1345A925-1CE0-46FB-893C-99B615F12C42}"/>
              </a:ext>
            </a:extLst>
          </p:cNvPr>
          <p:cNvSpPr>
            <a:spLocks noGrp="1"/>
          </p:cNvSpPr>
          <p:nvPr>
            <p:ph idx="1"/>
          </p:nvPr>
        </p:nvSpPr>
        <p:spPr>
          <a:xfrm>
            <a:off x="791633" y="1825625"/>
            <a:ext cx="10591803"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84935455"/>
      </p:ext>
    </p:extLst>
  </p:cSld>
  <p:clrMapOvr>
    <a:masterClrMapping/>
  </p:clrMapOvr>
  <p:transition spd="slow" advClick="0" advTm="3000">
    <p:fade/>
  </p:transition>
  <p:extLst>
    <p:ext uri="{DCECCB84-F9BA-43D5-87BE-67443E8EF086}">
      <p15:sldGuideLst xmlns:p15="http://schemas.microsoft.com/office/powerpoint/2012/main">
        <p15:guide id="1" orient="horz" pos="2700">
          <p15:clr>
            <a:srgbClr val="FBAE40"/>
          </p15:clr>
        </p15:guide>
        <p15:guide id="2" pos="5384">
          <p15:clr>
            <a:srgbClr val="FBAE40"/>
          </p15:clr>
        </p15:guide>
        <p15:guide id="3" pos="374">
          <p15:clr>
            <a:srgbClr val="FBAE40"/>
          </p15:clr>
        </p15:guide>
        <p15:guide id="4" orient="horz" pos="306">
          <p15:clr>
            <a:srgbClr val="FBAE40"/>
          </p15:clr>
        </p15:guide>
        <p15:guide id="5" orient="horz" pos="972">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age">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FE5360B-E653-46D8-A7F2-E6B0A42E6DEA}"/>
              </a:ext>
            </a:extLst>
          </p:cNvPr>
          <p:cNvSpPr txBox="1"/>
          <p:nvPr userDrawn="1"/>
        </p:nvSpPr>
        <p:spPr>
          <a:xfrm>
            <a:off x="791636" y="6449524"/>
            <a:ext cx="5304364" cy="169277"/>
          </a:xfrm>
          <a:prstGeom prst="rect">
            <a:avLst/>
          </a:prstGeom>
          <a:noFill/>
        </p:spPr>
        <p:txBody>
          <a:bodyPr wrap="square" lIns="0" tIns="0" rIns="0" bIns="0" rtlCol="0">
            <a:spAutoFit/>
          </a:bodyPr>
          <a:lstStyle/>
          <a:p>
            <a:pPr marL="0" marR="0" lvl="0" indent="0" algn="l" defTabSz="914173"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40" normalizeH="0" baseline="0" noProof="0" dirty="0">
                <a:ln>
                  <a:noFill/>
                </a:ln>
                <a:solidFill>
                  <a:srgbClr val="328CCD"/>
                </a:solidFill>
                <a:effectLst/>
                <a:uLnTx/>
                <a:uFillTx/>
                <a:latin typeface="Calibri" panose="020F0502020204030204"/>
                <a:ea typeface="+mn-ea"/>
                <a:cs typeface="+mn-cs"/>
              </a:rPr>
              <a:t>Configuration Management Game			</a:t>
            </a:r>
            <a:r>
              <a:rPr kumimoji="0" lang="en-US" sz="1100" b="0" i="0" u="none" strike="noStrike" kern="1200" cap="none" spc="0" normalizeH="0" baseline="0" noProof="0" dirty="0">
                <a:ln>
                  <a:noFill/>
                </a:ln>
                <a:solidFill>
                  <a:srgbClr val="6E7378"/>
                </a:solidFill>
                <a:effectLst/>
                <a:uLnTx/>
                <a:uFillTx/>
                <a:latin typeface="Calibri" panose="020F0502020204030204"/>
                <a:ea typeface="+mn-ea"/>
                <a:cs typeface="+mn-cs"/>
              </a:rPr>
              <a:t>CC BY-SA 4.0</a:t>
            </a:r>
            <a:endParaRPr kumimoji="0" lang="en-US" sz="1100" b="0" i="0" u="none" strike="noStrike" kern="1200" cap="none" spc="40" normalizeH="0" baseline="0" noProof="0" dirty="0">
              <a:ln>
                <a:noFill/>
              </a:ln>
              <a:solidFill>
                <a:srgbClr val="6E7378"/>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40736330"/>
      </p:ext>
    </p:extLst>
  </p:cSld>
  <p:clrMapOvr>
    <a:masterClrMapping/>
  </p:clrMapOvr>
  <p:transition spd="slow" advClick="0" advTm="3000">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Full Background">
    <p:spTree>
      <p:nvGrpSpPr>
        <p:cNvPr id="1" name=""/>
        <p:cNvGrpSpPr/>
        <p:nvPr/>
      </p:nvGrpSpPr>
      <p:grpSpPr>
        <a:xfrm>
          <a:off x="0" y="0"/>
          <a:ext cx="0" cy="0"/>
          <a:chOff x="0" y="0"/>
          <a:chExt cx="0" cy="0"/>
        </a:xfrm>
      </p:grpSpPr>
      <p:sp>
        <p:nvSpPr>
          <p:cNvPr id="2" name="Rectangle 1"/>
          <p:cNvSpPr/>
          <p:nvPr userDrawn="1"/>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8" tIns="60949" rIns="121898" bIns="60949" rtlCol="0" anchor="ctr"/>
          <a:lstStyle/>
          <a:p>
            <a:pPr marL="0" marR="0" lvl="0" indent="0" algn="ctr" defTabSz="914218" rtl="0" eaLnBrk="1" fontAlgn="auto" latinLnBrk="0" hangingPunct="1">
              <a:lnSpc>
                <a:spcPct val="100000"/>
              </a:lnSpc>
              <a:spcBef>
                <a:spcPts val="0"/>
              </a:spcBef>
              <a:spcAft>
                <a:spcPts val="0"/>
              </a:spcAft>
              <a:buClrTx/>
              <a:buSzTx/>
              <a:buFontTx/>
              <a:buNone/>
              <a:tabLst/>
              <a:defRPr/>
            </a:pPr>
            <a:endParaRPr kumimoji="0" lang="en-US" sz="19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B5A8914F-EE19-4C09-A29E-965BC4243D44}"/>
              </a:ext>
            </a:extLst>
          </p:cNvPr>
          <p:cNvSpPr txBox="1"/>
          <p:nvPr userDrawn="1"/>
        </p:nvSpPr>
        <p:spPr>
          <a:xfrm>
            <a:off x="791636" y="6449524"/>
            <a:ext cx="5304364" cy="169277"/>
          </a:xfrm>
          <a:prstGeom prst="rect">
            <a:avLst/>
          </a:prstGeom>
          <a:noFill/>
        </p:spPr>
        <p:txBody>
          <a:bodyPr wrap="square" lIns="0" tIns="0" rIns="0" bIns="0" rtlCol="0">
            <a:spAutoFit/>
          </a:bodyPr>
          <a:lstStyle/>
          <a:p>
            <a:pPr marL="0" marR="0" lvl="0" indent="0" algn="l" defTabSz="914173"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40" normalizeH="0" baseline="0" noProof="0" dirty="0">
                <a:ln>
                  <a:noFill/>
                </a:ln>
                <a:solidFill>
                  <a:prstClr val="white"/>
                </a:solidFill>
                <a:effectLst/>
                <a:uLnTx/>
                <a:uFillTx/>
                <a:latin typeface="Calibri" panose="020F0502020204030204"/>
                <a:ea typeface="+mn-ea"/>
                <a:cs typeface="+mn-cs"/>
              </a:rPr>
              <a:t>Configuration Management Game			</a:t>
            </a:r>
            <a:r>
              <a:rPr kumimoji="0" lang="en-US" sz="1100" b="0" i="0" u="none" strike="noStrike" kern="1200" cap="none" spc="0" normalizeH="0" baseline="0" noProof="0" dirty="0">
                <a:ln>
                  <a:noFill/>
                </a:ln>
                <a:solidFill>
                  <a:prstClr val="white">
                    <a:lumMod val="85000"/>
                  </a:prstClr>
                </a:solidFill>
                <a:effectLst/>
                <a:uLnTx/>
                <a:uFillTx/>
                <a:latin typeface="Calibri" panose="020F0502020204030204"/>
                <a:ea typeface="+mn-ea"/>
                <a:cs typeface="+mn-cs"/>
              </a:rPr>
              <a:t>CC BY-SA 4.0</a:t>
            </a:r>
            <a:endParaRPr kumimoji="0" lang="en-US" sz="1100" b="0" i="0" u="none" strike="noStrike" kern="1200" cap="none" spc="40" normalizeH="0" baseline="0" noProof="0" dirty="0">
              <a:ln>
                <a:noFill/>
              </a:ln>
              <a:solidFill>
                <a:prstClr val="white">
                  <a:lumMod val="8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95195477"/>
      </p:ext>
    </p:extLst>
  </p:cSld>
  <p:clrMapOvr>
    <a:masterClrMapping/>
  </p:clrMapOvr>
  <p:transition spd="slow" advClick="0" advTm="3000">
    <p:fade/>
  </p:transition>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6103159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Lst>
  <p:transition spd="slow" advClick="0" advTm="3000">
    <p:fade/>
  </p:transition>
  <p:txStyles>
    <p:titleStyle>
      <a:lvl1pPr algn="l" defTabSz="914218"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57" indent="-228557" algn="l" defTabSz="914218"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670" indent="-228557" algn="l" defTabSz="914218"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774" indent="-228557" algn="l" defTabSz="914218"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599880" indent="-228557" algn="l" defTabSz="914218"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4pPr>
      <a:lvl5pPr marL="2056987" indent="-228557" algn="l" defTabSz="914218"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5pPr>
      <a:lvl6pPr marL="2514098" indent="-228557" algn="l" defTabSz="914218"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6pPr>
      <a:lvl7pPr marL="2971208" indent="-228557" algn="l" defTabSz="914218"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7pPr>
      <a:lvl8pPr marL="3428317" indent="-228557" algn="l" defTabSz="914218"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8pPr>
      <a:lvl9pPr marL="3885430" indent="-228557" algn="l" defTabSz="914218"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9pPr>
    </p:bodyStyle>
    <p:otherStyle>
      <a:defPPr>
        <a:defRPr lang="en-US"/>
      </a:defPPr>
      <a:lvl1pPr marL="0" algn="l" defTabSz="914218" rtl="0" eaLnBrk="1" latinLnBrk="0" hangingPunct="1">
        <a:defRPr sz="1900" kern="1200">
          <a:solidFill>
            <a:schemeClr val="tx1"/>
          </a:solidFill>
          <a:latin typeface="+mn-lt"/>
          <a:ea typeface="+mn-ea"/>
          <a:cs typeface="+mn-cs"/>
        </a:defRPr>
      </a:lvl1pPr>
      <a:lvl2pPr marL="457107" algn="l" defTabSz="914218" rtl="0" eaLnBrk="1" latinLnBrk="0" hangingPunct="1">
        <a:defRPr sz="1900" kern="1200">
          <a:solidFill>
            <a:schemeClr val="tx1"/>
          </a:solidFill>
          <a:latin typeface="+mn-lt"/>
          <a:ea typeface="+mn-ea"/>
          <a:cs typeface="+mn-cs"/>
        </a:defRPr>
      </a:lvl2pPr>
      <a:lvl3pPr marL="914218" algn="l" defTabSz="914218" rtl="0" eaLnBrk="1" latinLnBrk="0" hangingPunct="1">
        <a:defRPr sz="1900" kern="1200">
          <a:solidFill>
            <a:schemeClr val="tx1"/>
          </a:solidFill>
          <a:latin typeface="+mn-lt"/>
          <a:ea typeface="+mn-ea"/>
          <a:cs typeface="+mn-cs"/>
        </a:defRPr>
      </a:lvl3pPr>
      <a:lvl4pPr marL="1371328" algn="l" defTabSz="914218" rtl="0" eaLnBrk="1" latinLnBrk="0" hangingPunct="1">
        <a:defRPr sz="1900" kern="1200">
          <a:solidFill>
            <a:schemeClr val="tx1"/>
          </a:solidFill>
          <a:latin typeface="+mn-lt"/>
          <a:ea typeface="+mn-ea"/>
          <a:cs typeface="+mn-cs"/>
        </a:defRPr>
      </a:lvl4pPr>
      <a:lvl5pPr marL="1828437" algn="l" defTabSz="914218" rtl="0" eaLnBrk="1" latinLnBrk="0" hangingPunct="1">
        <a:defRPr sz="1900" kern="1200">
          <a:solidFill>
            <a:schemeClr val="tx1"/>
          </a:solidFill>
          <a:latin typeface="+mn-lt"/>
          <a:ea typeface="+mn-ea"/>
          <a:cs typeface="+mn-cs"/>
        </a:defRPr>
      </a:lvl5pPr>
      <a:lvl6pPr marL="2285550" algn="l" defTabSz="914218" rtl="0" eaLnBrk="1" latinLnBrk="0" hangingPunct="1">
        <a:defRPr sz="1900" kern="1200">
          <a:solidFill>
            <a:schemeClr val="tx1"/>
          </a:solidFill>
          <a:latin typeface="+mn-lt"/>
          <a:ea typeface="+mn-ea"/>
          <a:cs typeface="+mn-cs"/>
        </a:defRPr>
      </a:lvl6pPr>
      <a:lvl7pPr marL="2742654" algn="l" defTabSz="914218" rtl="0" eaLnBrk="1" latinLnBrk="0" hangingPunct="1">
        <a:defRPr sz="1900" kern="1200">
          <a:solidFill>
            <a:schemeClr val="tx1"/>
          </a:solidFill>
          <a:latin typeface="+mn-lt"/>
          <a:ea typeface="+mn-ea"/>
          <a:cs typeface="+mn-cs"/>
        </a:defRPr>
      </a:lvl7pPr>
      <a:lvl8pPr marL="3199760" algn="l" defTabSz="914218" rtl="0" eaLnBrk="1" latinLnBrk="0" hangingPunct="1">
        <a:defRPr sz="1900" kern="1200">
          <a:solidFill>
            <a:schemeClr val="tx1"/>
          </a:solidFill>
          <a:latin typeface="+mn-lt"/>
          <a:ea typeface="+mn-ea"/>
          <a:cs typeface="+mn-cs"/>
        </a:defRPr>
      </a:lvl8pPr>
      <a:lvl9pPr marL="3656867" algn="l" defTabSz="914218" rtl="0" eaLnBrk="1" latinLnBrk="0" hangingPunct="1">
        <a:defRPr sz="1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hyperlink" Target="https://www.linkedin.com/in/willem-jan-span-8a28852/" TargetMode="External"/><Relationship Id="rId3" Type="http://schemas.openxmlformats.org/officeDocument/2006/relationships/hyperlink" Target="https://www.linkedin.com/in/mdullaart/" TargetMode="External"/><Relationship Id="rId7" Type="http://schemas.openxmlformats.org/officeDocument/2006/relationships/hyperlink" Target="https://www.linkedin.com/in/pauline-vrancken-69a94915/" TargetMode="External"/><Relationship Id="rId2" Type="http://schemas.openxmlformats.org/officeDocument/2006/relationships/hyperlink" Target="https://mdux.net/cm-game/" TargetMode="External"/><Relationship Id="rId1" Type="http://schemas.openxmlformats.org/officeDocument/2006/relationships/slideLayout" Target="../slideLayouts/slideLayout2.xml"/><Relationship Id="rId6" Type="http://schemas.openxmlformats.org/officeDocument/2006/relationships/hyperlink" Target="https://www.linkedin.com/in/ahubaux/" TargetMode="External"/><Relationship Id="rId5" Type="http://schemas.openxmlformats.org/officeDocument/2006/relationships/hyperlink" Target="https://www.asml.com/" TargetMode="External"/><Relationship Id="rId4" Type="http://schemas.openxmlformats.org/officeDocument/2006/relationships/hyperlink" Target="https://creativecommons.org/licenses/by-sa/4.0/"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slideLayout" Target="../slideLayouts/slideLayout2.xml"/><Relationship Id="rId1" Type="http://schemas.openxmlformats.org/officeDocument/2006/relationships/tags" Target="../tags/tag1.xml"/><Relationship Id="rId5" Type="http://schemas.openxmlformats.org/officeDocument/2006/relationships/image" Target="../media/image2.emf"/><Relationship Id="rId4" Type="http://schemas.openxmlformats.org/officeDocument/2006/relationships/oleObject" Target="../embeddings/oleObject1.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5ADA73-8FE1-4643-BDB6-BACAA8CF1C09}"/>
              </a:ext>
            </a:extLst>
          </p:cNvPr>
          <p:cNvSpPr>
            <a:spLocks noGrp="1"/>
          </p:cNvSpPr>
          <p:nvPr>
            <p:ph type="title"/>
          </p:nvPr>
        </p:nvSpPr>
        <p:spPr/>
        <p:txBody>
          <a:bodyPr/>
          <a:lstStyle/>
          <a:p>
            <a:r>
              <a:rPr lang="en-US" dirty="0"/>
              <a:t>Change Kit</a:t>
            </a:r>
          </a:p>
        </p:txBody>
      </p:sp>
      <p:sp>
        <p:nvSpPr>
          <p:cNvPr id="3" name="Text Placeholder 2">
            <a:extLst>
              <a:ext uri="{FF2B5EF4-FFF2-40B4-BE49-F238E27FC236}">
                <a16:creationId xmlns:a16="http://schemas.microsoft.com/office/drawing/2014/main" id="{4A7D84FC-7089-49EF-A12A-67725AA4E27C}"/>
              </a:ext>
            </a:extLst>
          </p:cNvPr>
          <p:cNvSpPr>
            <a:spLocks noGrp="1"/>
          </p:cNvSpPr>
          <p:nvPr>
            <p:ph type="body" idx="1"/>
          </p:nvPr>
        </p:nvSpPr>
        <p:spPr/>
        <p:txBody>
          <a:bodyPr/>
          <a:lstStyle/>
          <a:p>
            <a:r>
              <a:rPr lang="en-US" dirty="0">
                <a:solidFill>
                  <a:schemeClr val="bg1">
                    <a:lumMod val="50000"/>
                  </a:schemeClr>
                </a:solidFill>
              </a:rPr>
              <a:t>Operations</a:t>
            </a:r>
          </a:p>
        </p:txBody>
      </p:sp>
      <p:sp>
        <p:nvSpPr>
          <p:cNvPr id="4" name="TextBox 3">
            <a:extLst>
              <a:ext uri="{FF2B5EF4-FFF2-40B4-BE49-F238E27FC236}">
                <a16:creationId xmlns:a16="http://schemas.microsoft.com/office/drawing/2014/main" id="{8921D4B2-1FCB-418F-AD22-26B2C4E74AA7}"/>
              </a:ext>
            </a:extLst>
          </p:cNvPr>
          <p:cNvSpPr txBox="1"/>
          <p:nvPr/>
        </p:nvSpPr>
        <p:spPr>
          <a:xfrm>
            <a:off x="7759700" y="6449522"/>
            <a:ext cx="2695953" cy="153888"/>
          </a:xfrm>
          <a:prstGeom prst="rect">
            <a:avLst/>
          </a:prstGeom>
          <a:noFill/>
        </p:spPr>
        <p:txBody>
          <a:bodyPr wrap="square" lIns="0" tIns="0" rIns="0" bIns="0" rtlCol="0">
            <a:spAutoFit/>
          </a:bodyPr>
          <a:lstStyle/>
          <a:p>
            <a:pPr marL="0" marR="0" lvl="0" indent="0" algn="r" defTabSz="914173" rtl="0" eaLnBrk="1" fontAlgn="auto" latinLnBrk="0" hangingPunct="1">
              <a:lnSpc>
                <a:spcPct val="100000"/>
              </a:lnSpc>
              <a:spcBef>
                <a:spcPts val="0"/>
              </a:spcBef>
              <a:spcAft>
                <a:spcPts val="0"/>
              </a:spcAft>
              <a:buClrTx/>
              <a:buSzTx/>
              <a:buFontTx/>
              <a:buNone/>
              <a:tabLst/>
              <a:defRPr/>
            </a:pPr>
            <a:r>
              <a:rPr lang="en-US" sz="1000" spc="93" dirty="0">
                <a:solidFill>
                  <a:schemeClr val="bg1">
                    <a:lumMod val="50000"/>
                  </a:schemeClr>
                </a:solidFill>
                <a:latin typeface="Calibri" panose="020F0502020204030204"/>
              </a:rPr>
              <a:t>Rev 2</a:t>
            </a:r>
            <a:endParaRPr kumimoji="0" lang="en-US" sz="1000" b="0" i="0" u="none" strike="noStrike" kern="1200" cap="none" spc="93" normalizeH="0" baseline="0" noProof="0" dirty="0">
              <a:ln>
                <a:noFill/>
              </a:ln>
              <a:solidFill>
                <a:schemeClr val="bg1">
                  <a:lumMod val="50000"/>
                </a:scheme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03515428"/>
      </p:ext>
    </p:extLst>
  </p:cSld>
  <p:clrMapOvr>
    <a:masterClrMapping/>
  </p:clrMapOvr>
  <p:transition spd="slow" advClick="0" advTm="3000">
    <p:fade/>
  </p:transition>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D2ED5FA-42F4-42C0-96A3-32012416919E}"/>
              </a:ext>
            </a:extLst>
          </p:cNvPr>
          <p:cNvSpPr>
            <a:spLocks noGrp="1"/>
          </p:cNvSpPr>
          <p:nvPr>
            <p:ph type="body" sz="quarter" idx="10"/>
          </p:nvPr>
        </p:nvSpPr>
        <p:spPr/>
        <p:txBody>
          <a:bodyPr/>
          <a:lstStyle/>
          <a:p>
            <a:r>
              <a:rPr lang="en-US" dirty="0"/>
              <a:t>Disclaimer</a:t>
            </a:r>
          </a:p>
        </p:txBody>
      </p:sp>
      <p:sp>
        <p:nvSpPr>
          <p:cNvPr id="3" name="Text Placeholder 2">
            <a:extLst>
              <a:ext uri="{FF2B5EF4-FFF2-40B4-BE49-F238E27FC236}">
                <a16:creationId xmlns:a16="http://schemas.microsoft.com/office/drawing/2014/main" id="{75B35B10-D17F-4B75-BA28-2F4A894C6B17}"/>
              </a:ext>
            </a:extLst>
          </p:cNvPr>
          <p:cNvSpPr>
            <a:spLocks noGrp="1"/>
          </p:cNvSpPr>
          <p:nvPr>
            <p:ph type="body" sz="quarter" idx="11"/>
          </p:nvPr>
        </p:nvSpPr>
        <p:spPr/>
        <p:txBody>
          <a:bodyPr/>
          <a:lstStyle/>
          <a:p>
            <a:endParaRPr lang="en-US"/>
          </a:p>
        </p:txBody>
      </p:sp>
      <p:sp>
        <p:nvSpPr>
          <p:cNvPr id="5" name="Rectangle 4">
            <a:extLst>
              <a:ext uri="{FF2B5EF4-FFF2-40B4-BE49-F238E27FC236}">
                <a16:creationId xmlns:a16="http://schemas.microsoft.com/office/drawing/2014/main" id="{02A37B55-4FFA-4E9A-966A-332035D5260D}"/>
              </a:ext>
            </a:extLst>
          </p:cNvPr>
          <p:cNvSpPr/>
          <p:nvPr/>
        </p:nvSpPr>
        <p:spPr>
          <a:xfrm>
            <a:off x="778936" y="1678054"/>
            <a:ext cx="10604499" cy="1754326"/>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4B5050"/>
                </a:solidFill>
                <a:effectLst/>
                <a:uLnTx/>
                <a:uFillTx/>
                <a:latin typeface="Calibri" panose="020F0502020204030204"/>
                <a:ea typeface="+mn-ea"/>
                <a:cs typeface="+mn-cs"/>
              </a:rPr>
              <a:t>The views and opinions expressed in this and related documents are those of the author and do not necessarily reflect any views or opinions of his employer or any of its employees. The information is provided AS-IS and without any warranties. This information could contain inaccuracies, typographical errors and out-of-date information. This document may be updated or changed without notice at any time. Use of the information is therefore at your own risk. In no event shall the author be liable for special, indirect, incidental or consequential damages resulting from or related to the use of this and related documents.</a:t>
            </a:r>
          </a:p>
        </p:txBody>
      </p:sp>
      <p:sp>
        <p:nvSpPr>
          <p:cNvPr id="6" name="TextBox 5">
            <a:extLst>
              <a:ext uri="{FF2B5EF4-FFF2-40B4-BE49-F238E27FC236}">
                <a16:creationId xmlns:a16="http://schemas.microsoft.com/office/drawing/2014/main" id="{DABD2420-6971-4D02-893B-853283E3E651}"/>
              </a:ext>
            </a:extLst>
          </p:cNvPr>
          <p:cNvSpPr txBox="1"/>
          <p:nvPr/>
        </p:nvSpPr>
        <p:spPr>
          <a:xfrm>
            <a:off x="7759700" y="6449522"/>
            <a:ext cx="2695953" cy="153888"/>
          </a:xfrm>
          <a:prstGeom prst="rect">
            <a:avLst/>
          </a:prstGeom>
          <a:noFill/>
        </p:spPr>
        <p:txBody>
          <a:bodyPr wrap="square" lIns="0" tIns="0" rIns="0" bIns="0" rtlCol="0">
            <a:spAutoFit/>
          </a:bodyPr>
          <a:lstStyle/>
          <a:p>
            <a:pPr marL="0" marR="0" lvl="0" indent="0" algn="r" defTabSz="914173"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93" normalizeH="0" baseline="0" noProof="0" dirty="0">
                <a:ln>
                  <a:noFill/>
                </a:ln>
                <a:solidFill>
                  <a:prstClr val="white">
                    <a:lumMod val="50000"/>
                  </a:prstClr>
                </a:solidFill>
                <a:effectLst/>
                <a:uLnTx/>
                <a:uFillTx/>
                <a:latin typeface="Calibri" panose="020F0502020204030204"/>
                <a:ea typeface="+mn-ea"/>
                <a:cs typeface="+mn-cs"/>
              </a:rPr>
              <a:t>Rev 2</a:t>
            </a:r>
          </a:p>
        </p:txBody>
      </p:sp>
      <p:sp>
        <p:nvSpPr>
          <p:cNvPr id="7" name="Text Placeholder 1">
            <a:extLst>
              <a:ext uri="{FF2B5EF4-FFF2-40B4-BE49-F238E27FC236}">
                <a16:creationId xmlns:a16="http://schemas.microsoft.com/office/drawing/2014/main" id="{FD4ABFE1-F340-417B-8A81-072C75B4CFB7}"/>
              </a:ext>
            </a:extLst>
          </p:cNvPr>
          <p:cNvSpPr txBox="1">
            <a:spLocks/>
          </p:cNvSpPr>
          <p:nvPr/>
        </p:nvSpPr>
        <p:spPr>
          <a:xfrm>
            <a:off x="778935" y="3754934"/>
            <a:ext cx="10604499" cy="511013"/>
          </a:xfrm>
          <a:prstGeom prst="rect">
            <a:avLst/>
          </a:prstGeom>
        </p:spPr>
        <p:txBody>
          <a:bodyPr lIns="0" tIns="0" rIns="0" bIns="0"/>
          <a:lstStyle>
            <a:lvl1pPr marL="0" indent="0" algn="l" defTabSz="914218" rtl="0" eaLnBrk="1" latinLnBrk="0" hangingPunct="1">
              <a:lnSpc>
                <a:spcPct val="100000"/>
              </a:lnSpc>
              <a:spcBef>
                <a:spcPts val="0"/>
              </a:spcBef>
              <a:buFont typeface="Arial" panose="020B0604020202020204" pitchFamily="34" charset="0"/>
              <a:buNone/>
              <a:defRPr sz="2900" b="0" kern="1200" cap="all" spc="67" baseline="0">
                <a:solidFill>
                  <a:schemeClr val="accent1"/>
                </a:solidFill>
                <a:latin typeface="+mn-lt"/>
                <a:ea typeface="Calibri" panose="020F0502020204030204" pitchFamily="34" charset="0"/>
                <a:cs typeface="Calibri" panose="020F0502020204030204" pitchFamily="34" charset="0"/>
              </a:defRPr>
            </a:lvl1pPr>
            <a:lvl2pPr marL="685670" indent="-228557" algn="l" defTabSz="914218"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774" indent="-228557" algn="l" defTabSz="914218"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599880" indent="-228557" algn="l" defTabSz="914218"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4pPr>
            <a:lvl5pPr marL="2056987" indent="-228557" algn="l" defTabSz="914218"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5pPr>
            <a:lvl6pPr marL="2514098" indent="-228557" algn="l" defTabSz="914218"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6pPr>
            <a:lvl7pPr marL="2971208" indent="-228557" algn="l" defTabSz="914218"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7pPr>
            <a:lvl8pPr marL="3428317" indent="-228557" algn="l" defTabSz="914218"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8pPr>
            <a:lvl9pPr marL="3885430" indent="-228557" algn="l" defTabSz="914218"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9pPr>
          </a:lstStyle>
          <a:p>
            <a:pPr marL="0" marR="0" lvl="0" indent="0" algn="l" defTabSz="914218"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2900" b="0" i="0" u="none" strike="noStrike" kern="1200" cap="all" spc="67" normalizeH="0" baseline="0" noProof="0" dirty="0">
                <a:ln>
                  <a:noFill/>
                </a:ln>
                <a:solidFill>
                  <a:srgbClr val="4B5050"/>
                </a:solidFill>
                <a:effectLst/>
                <a:uLnTx/>
                <a:uFillTx/>
                <a:latin typeface="Calibri" panose="020F0502020204030204"/>
                <a:cs typeface="Calibri" panose="020F0502020204030204" pitchFamily="34" charset="0"/>
              </a:rPr>
              <a:t>Credits</a:t>
            </a:r>
          </a:p>
        </p:txBody>
      </p:sp>
      <p:sp>
        <p:nvSpPr>
          <p:cNvPr id="8" name="Rectangle 7">
            <a:extLst>
              <a:ext uri="{FF2B5EF4-FFF2-40B4-BE49-F238E27FC236}">
                <a16:creationId xmlns:a16="http://schemas.microsoft.com/office/drawing/2014/main" id="{35A149B3-7AB0-40F5-BEDF-9D84C701ECF9}"/>
              </a:ext>
            </a:extLst>
          </p:cNvPr>
          <p:cNvSpPr/>
          <p:nvPr/>
        </p:nvSpPr>
        <p:spPr>
          <a:xfrm>
            <a:off x="778934" y="4302783"/>
            <a:ext cx="10604499" cy="923330"/>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4B5050"/>
                </a:solidFill>
                <a:effectLst/>
                <a:uLnTx/>
                <a:uFillTx/>
                <a:latin typeface="Calibri" panose="020F0502020204030204"/>
                <a:ea typeface="+mn-ea"/>
                <a:cs typeface="+mn-cs"/>
              </a:rPr>
              <a:t>CM Game (</a:t>
            </a:r>
            <a:r>
              <a:rPr kumimoji="0" lang="en-US" sz="1800" b="0" i="0" u="none" strike="noStrike" kern="1200" cap="none" spc="0" normalizeH="0" baseline="0" noProof="0" dirty="0">
                <a:ln>
                  <a:noFill/>
                </a:ln>
                <a:solidFill>
                  <a:srgbClr val="4B5050"/>
                </a:solidFill>
                <a:effectLst/>
                <a:uLnTx/>
                <a:uFillTx/>
                <a:latin typeface="Calibri" panose="020F0502020204030204"/>
                <a:ea typeface="+mn-ea"/>
                <a:cs typeface="+mn-cs"/>
                <a:hlinkClick r:id="rId2"/>
              </a:rPr>
              <a:t>mdux.net/cm-game</a:t>
            </a:r>
            <a:r>
              <a:rPr kumimoji="0" lang="en-US" sz="1800" b="0" i="0" u="none" strike="noStrike" kern="1200" cap="none" spc="0" normalizeH="0" baseline="0" noProof="0" dirty="0">
                <a:ln>
                  <a:noFill/>
                </a:ln>
                <a:solidFill>
                  <a:srgbClr val="4B5050"/>
                </a:solidFill>
                <a:effectLst/>
                <a:uLnTx/>
                <a:uFillTx/>
                <a:latin typeface="Calibri" panose="020F0502020204030204"/>
                <a:ea typeface="+mn-ea"/>
                <a:cs typeface="+mn-cs"/>
              </a:rPr>
              <a:t>) by </a:t>
            </a:r>
            <a:r>
              <a:rPr kumimoji="0" lang="en-US" sz="1800" b="0" i="0" u="none" strike="noStrike" kern="1200" cap="none" spc="0" normalizeH="0" baseline="0" noProof="0" dirty="0">
                <a:ln>
                  <a:noFill/>
                </a:ln>
                <a:solidFill>
                  <a:srgbClr val="4B5050"/>
                </a:solidFill>
                <a:effectLst/>
                <a:uLnTx/>
                <a:uFillTx/>
                <a:latin typeface="Calibri" panose="020F0502020204030204"/>
                <a:ea typeface="+mn-ea"/>
                <a:cs typeface="+mn-cs"/>
                <a:hlinkClick r:id="rId3"/>
              </a:rPr>
              <a:t>Martijn Dullaart</a:t>
            </a:r>
            <a:r>
              <a:rPr kumimoji="0" lang="en-US" sz="1800" b="0" i="0" u="none" strike="noStrike" kern="1200" cap="none" spc="0" normalizeH="0" baseline="0" noProof="0" dirty="0">
                <a:ln>
                  <a:noFill/>
                </a:ln>
                <a:solidFill>
                  <a:srgbClr val="4B5050"/>
                </a:solidFill>
                <a:effectLst/>
                <a:uLnTx/>
                <a:uFillTx/>
                <a:latin typeface="Calibri" panose="020F0502020204030204"/>
                <a:ea typeface="+mn-ea"/>
                <a:cs typeface="+mn-cs"/>
              </a:rPr>
              <a:t>, is licensed under </a:t>
            </a:r>
            <a:r>
              <a:rPr kumimoji="0" lang="en-US" sz="1800" b="0" i="0" u="none" strike="noStrike" kern="1200" cap="none" spc="0" normalizeH="0" baseline="0" noProof="0" dirty="0">
                <a:ln>
                  <a:noFill/>
                </a:ln>
                <a:solidFill>
                  <a:srgbClr val="4B5050"/>
                </a:solidFill>
                <a:effectLst/>
                <a:uLnTx/>
                <a:uFillTx/>
                <a:latin typeface="Calibri" panose="020F0502020204030204"/>
                <a:ea typeface="+mn-ea"/>
                <a:cs typeface="+mn-cs"/>
                <a:hlinkClick r:id="rId4"/>
              </a:rPr>
              <a:t>CC BY-SA 4.0</a:t>
            </a:r>
            <a:r>
              <a:rPr kumimoji="0" lang="en-US" sz="1800" b="0" i="0" u="none" strike="noStrike" kern="1200" cap="none" spc="0" normalizeH="0" baseline="0" noProof="0" dirty="0">
                <a:ln>
                  <a:noFill/>
                </a:ln>
                <a:solidFill>
                  <a:srgbClr val="4B5050"/>
                </a:solidFill>
                <a:effectLst/>
                <a:uLnTx/>
                <a:uFillTx/>
                <a:latin typeface="Calibri" panose="020F0502020204030204"/>
                <a:ea typeface="+mn-ea"/>
                <a:cs typeface="+mn-cs"/>
              </a:rPr>
              <a:t>, and is based on the original CM effectivity Game from </a:t>
            </a:r>
            <a:r>
              <a:rPr kumimoji="0" lang="en-US" sz="1800" b="0" i="0" u="none" strike="noStrike" kern="1200" cap="none" spc="0" normalizeH="0" baseline="0" noProof="0" dirty="0">
                <a:ln>
                  <a:noFill/>
                </a:ln>
                <a:solidFill>
                  <a:srgbClr val="4B5050"/>
                </a:solidFill>
                <a:effectLst/>
                <a:uLnTx/>
                <a:uFillTx/>
                <a:latin typeface="Calibri" panose="020F0502020204030204"/>
                <a:ea typeface="+mn-ea"/>
                <a:cs typeface="+mn-cs"/>
                <a:hlinkClick r:id="rId5"/>
              </a:rPr>
              <a:t>ASML</a:t>
            </a:r>
            <a:r>
              <a:rPr kumimoji="0" lang="en-US" sz="1800" b="0" i="0" u="none" strike="noStrike" kern="1200" cap="none" spc="0" normalizeH="0" baseline="0" noProof="0" dirty="0">
                <a:ln>
                  <a:noFill/>
                </a:ln>
                <a:solidFill>
                  <a:srgbClr val="4B5050"/>
                </a:solidFill>
                <a:effectLst/>
                <a:uLnTx/>
                <a:uFillTx/>
                <a:latin typeface="Calibri" panose="020F0502020204030204"/>
                <a:ea typeface="+mn-ea"/>
                <a:cs typeface="+mn-cs"/>
              </a:rPr>
              <a:t>. Original Creator: </a:t>
            </a:r>
            <a:r>
              <a:rPr kumimoji="0" lang="en-US" sz="1800" b="0" i="0" u="none" strike="noStrike" kern="1200" cap="none" spc="0" normalizeH="0" baseline="0" noProof="0" dirty="0">
                <a:ln>
                  <a:noFill/>
                </a:ln>
                <a:solidFill>
                  <a:srgbClr val="4B5050"/>
                </a:solidFill>
                <a:effectLst/>
                <a:uLnTx/>
                <a:uFillTx/>
                <a:latin typeface="Calibri" panose="020F0502020204030204"/>
                <a:ea typeface="+mn-ea"/>
                <a:cs typeface="+mn-cs"/>
                <a:hlinkClick r:id="rId6"/>
              </a:rPr>
              <a:t>Arnaud Hubaux</a:t>
            </a:r>
            <a:r>
              <a:rPr kumimoji="0" lang="en-US" sz="1800" b="0" i="0" u="none" strike="noStrike" kern="1200" cap="none" spc="0" normalizeH="0" baseline="0" noProof="0" dirty="0">
                <a:ln>
                  <a:noFill/>
                </a:ln>
                <a:solidFill>
                  <a:srgbClr val="4B5050"/>
                </a:solidFill>
                <a:effectLst/>
                <a:uLnTx/>
                <a:uFillTx/>
                <a:latin typeface="Calibri" panose="020F0502020204030204"/>
                <a:ea typeface="+mn-ea"/>
                <a:cs typeface="+mn-cs"/>
              </a:rPr>
              <a:t>; Co-creators: </a:t>
            </a:r>
            <a:r>
              <a:rPr kumimoji="0" lang="en-US" sz="1800" b="0" i="0" u="none" strike="noStrike" kern="1200" cap="none" spc="0" normalizeH="0" baseline="0" noProof="0" dirty="0">
                <a:ln>
                  <a:noFill/>
                </a:ln>
                <a:solidFill>
                  <a:srgbClr val="4B5050"/>
                </a:solidFill>
                <a:effectLst/>
                <a:uLnTx/>
                <a:uFillTx/>
                <a:latin typeface="Calibri" panose="020F0502020204030204"/>
                <a:ea typeface="+mn-ea"/>
                <a:cs typeface="+mn-cs"/>
                <a:hlinkClick r:id="rId7"/>
              </a:rPr>
              <a:t>Pauline Vrancken</a:t>
            </a:r>
            <a:r>
              <a:rPr kumimoji="0" lang="en-US" sz="1800" b="0" i="0" u="none" strike="noStrike" kern="1200" cap="none" spc="0" normalizeH="0" baseline="0" noProof="0" dirty="0">
                <a:ln>
                  <a:noFill/>
                </a:ln>
                <a:solidFill>
                  <a:srgbClr val="4B5050"/>
                </a:solidFill>
                <a:effectLst/>
                <a:uLnTx/>
                <a:uFillTx/>
                <a:latin typeface="Calibri" panose="020F0502020204030204"/>
                <a:ea typeface="+mn-ea"/>
                <a:cs typeface="+mn-cs"/>
              </a:rPr>
              <a:t>, </a:t>
            </a:r>
            <a:r>
              <a:rPr kumimoji="0" lang="en-US" sz="1800" b="0" i="0" u="none" strike="noStrike" kern="1200" cap="none" spc="0" normalizeH="0" baseline="0" noProof="0" dirty="0">
                <a:ln>
                  <a:noFill/>
                </a:ln>
                <a:solidFill>
                  <a:srgbClr val="4B5050"/>
                </a:solidFill>
                <a:effectLst/>
                <a:uLnTx/>
                <a:uFillTx/>
                <a:latin typeface="Calibri" panose="020F0502020204030204"/>
                <a:ea typeface="+mn-ea"/>
                <a:cs typeface="+mn-cs"/>
                <a:hlinkClick r:id="rId8"/>
              </a:rPr>
              <a:t>Willem-Jan Span</a:t>
            </a:r>
            <a:r>
              <a:rPr kumimoji="0" lang="en-US" sz="1800" b="0" i="0" u="none" strike="noStrike" kern="1200" cap="none" spc="0" normalizeH="0" baseline="0" noProof="0" dirty="0">
                <a:ln>
                  <a:noFill/>
                </a:ln>
                <a:solidFill>
                  <a:srgbClr val="4B5050"/>
                </a:solidFill>
                <a:effectLst/>
                <a:uLnTx/>
                <a:uFillTx/>
                <a:latin typeface="Calibri" panose="020F0502020204030204"/>
                <a:ea typeface="+mn-ea"/>
                <a:cs typeface="+mn-cs"/>
              </a:rPr>
              <a:t> and </a:t>
            </a:r>
            <a:r>
              <a:rPr kumimoji="0" lang="en-US" sz="1800" b="0" i="0" u="none" strike="noStrike" kern="1200" cap="none" spc="0" normalizeH="0" baseline="0" noProof="0" dirty="0">
                <a:ln>
                  <a:noFill/>
                </a:ln>
                <a:solidFill>
                  <a:srgbClr val="4B5050"/>
                </a:solidFill>
                <a:effectLst/>
                <a:uLnTx/>
                <a:uFillTx/>
                <a:latin typeface="Calibri" panose="020F0502020204030204"/>
                <a:ea typeface="+mn-ea"/>
                <a:cs typeface="+mn-cs"/>
                <a:hlinkClick r:id="rId3"/>
              </a:rPr>
              <a:t>Martijn Dullaart</a:t>
            </a:r>
            <a:r>
              <a:rPr kumimoji="0" lang="en-US" sz="1800" b="0" i="0" u="none" strike="noStrike" kern="1200" cap="none" spc="0" normalizeH="0" baseline="0" noProof="0" dirty="0">
                <a:ln>
                  <a:noFill/>
                </a:ln>
                <a:solidFill>
                  <a:srgbClr val="4B5050"/>
                </a:solidFill>
                <a:effectLst/>
                <a:uLnTx/>
                <a:uFillTx/>
                <a:latin typeface="Calibri" panose="020F0502020204030204"/>
                <a:ea typeface="+mn-ea"/>
                <a:cs typeface="+mn-cs"/>
              </a:rPr>
              <a:t>.</a:t>
            </a:r>
          </a:p>
        </p:txBody>
      </p:sp>
    </p:spTree>
    <p:extLst>
      <p:ext uri="{BB962C8B-B14F-4D97-AF65-F5344CB8AC3E}">
        <p14:creationId xmlns:p14="http://schemas.microsoft.com/office/powerpoint/2010/main" val="701060907"/>
      </p:ext>
    </p:extLst>
  </p:cSld>
  <p:clrMapOvr>
    <a:masterClrMapping/>
  </p:clrMapOvr>
  <p:transition spd="slow" advClick="0" advTm="3000">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6BAEF62-38C6-47E7-A5FE-E20FCC3796D8}"/>
              </a:ext>
            </a:extLst>
          </p:cNvPr>
          <p:cNvSpPr>
            <a:spLocks noGrp="1"/>
          </p:cNvSpPr>
          <p:nvPr>
            <p:ph type="body" sz="quarter" idx="10"/>
          </p:nvPr>
        </p:nvSpPr>
        <p:spPr/>
        <p:txBody>
          <a:bodyPr/>
          <a:lstStyle/>
          <a:p>
            <a:r>
              <a:rPr lang="en-US" dirty="0"/>
              <a:t>Instructions</a:t>
            </a:r>
          </a:p>
        </p:txBody>
      </p:sp>
      <p:sp>
        <p:nvSpPr>
          <p:cNvPr id="3" name="Text Placeholder 2">
            <a:extLst>
              <a:ext uri="{FF2B5EF4-FFF2-40B4-BE49-F238E27FC236}">
                <a16:creationId xmlns:a16="http://schemas.microsoft.com/office/drawing/2014/main" id="{977D1FF0-38A8-4EF8-80F8-2D5AD7C09D7C}"/>
              </a:ext>
            </a:extLst>
          </p:cNvPr>
          <p:cNvSpPr>
            <a:spLocks noGrp="1"/>
          </p:cNvSpPr>
          <p:nvPr>
            <p:ph type="body" sz="quarter" idx="11"/>
          </p:nvPr>
        </p:nvSpPr>
        <p:spPr/>
        <p:txBody>
          <a:bodyPr/>
          <a:lstStyle/>
          <a:p>
            <a:endParaRPr lang="en-US"/>
          </a:p>
        </p:txBody>
      </p:sp>
      <p:sp>
        <p:nvSpPr>
          <p:cNvPr id="4" name="Content Placeholder 3">
            <a:extLst>
              <a:ext uri="{FF2B5EF4-FFF2-40B4-BE49-F238E27FC236}">
                <a16:creationId xmlns:a16="http://schemas.microsoft.com/office/drawing/2014/main" id="{A5C81400-A623-44F1-8B95-69D67A6AC793}"/>
              </a:ext>
            </a:extLst>
          </p:cNvPr>
          <p:cNvSpPr>
            <a:spLocks noGrp="1"/>
          </p:cNvSpPr>
          <p:nvPr>
            <p:ph idx="1"/>
          </p:nvPr>
        </p:nvSpPr>
        <p:spPr/>
        <p:txBody>
          <a:bodyPr/>
          <a:lstStyle/>
          <a:p>
            <a:pPr marL="380990" indent="-380990">
              <a:buFont typeface="Arial" charset="0"/>
              <a:buChar char="•"/>
            </a:pPr>
            <a:r>
              <a:rPr lang="en-US" sz="2000" b="1" dirty="0">
                <a:solidFill>
                  <a:srgbClr val="C00000"/>
                </a:solidFill>
                <a:latin typeface="Calibri" panose="020F0502020204030204" pitchFamily="34" charset="0"/>
              </a:rPr>
              <a:t>2 changes: </a:t>
            </a:r>
          </a:p>
          <a:p>
            <a:pPr marL="918610" lvl="1" indent="-380990">
              <a:buFont typeface="Arial" charset="0"/>
              <a:buChar char="•"/>
            </a:pPr>
            <a:r>
              <a:rPr lang="en-US" sz="2000" b="1" dirty="0">
                <a:solidFill>
                  <a:srgbClr val="C00000"/>
                </a:solidFill>
                <a:latin typeface="Calibri" panose="020F0502020204030204" pitchFamily="34" charset="0"/>
              </a:rPr>
              <a:t>CR1 Super Top Lights due in final assembly</a:t>
            </a:r>
          </a:p>
          <a:p>
            <a:pPr marL="918610" lvl="1" indent="-380990">
              <a:buFont typeface="Arial" charset="0"/>
              <a:buChar char="•"/>
            </a:pPr>
            <a:r>
              <a:rPr lang="en-US" sz="2000" b="1" dirty="0">
                <a:solidFill>
                  <a:srgbClr val="C00000"/>
                </a:solidFill>
                <a:latin typeface="Calibri" panose="020F0502020204030204" pitchFamily="34" charset="0"/>
              </a:rPr>
              <a:t>CR2 Super Power Turbines design due w25</a:t>
            </a:r>
          </a:p>
          <a:p>
            <a:pPr marL="380990" indent="-380990">
              <a:buFont typeface="Arial" charset="0"/>
              <a:buChar char="•"/>
            </a:pPr>
            <a:r>
              <a:rPr lang="en-US" sz="2000" b="1" dirty="0">
                <a:solidFill>
                  <a:srgbClr val="C00000"/>
                </a:solidFill>
                <a:latin typeface="Calibri" panose="020F0502020204030204" pitchFamily="34" charset="0"/>
              </a:rPr>
              <a:t>Customer: </a:t>
            </a:r>
          </a:p>
          <a:p>
            <a:pPr marL="918610" lvl="1" indent="-380990">
              <a:buFont typeface="Arial" charset="0"/>
              <a:buChar char="•"/>
            </a:pPr>
            <a:r>
              <a:rPr lang="en-US" sz="2000" b="1" dirty="0">
                <a:solidFill>
                  <a:srgbClr val="C00000"/>
                </a:solidFill>
                <a:latin typeface="Calibri" panose="020F0502020204030204" pitchFamily="34" charset="0"/>
              </a:rPr>
              <a:t>Check final assembly is postponed with Super Top Light w24 (1 week = 1 minute)</a:t>
            </a:r>
          </a:p>
          <a:p>
            <a:pPr marL="918610" lvl="1" indent="-380990">
              <a:buFont typeface="Arial" charset="0"/>
              <a:buChar char="•"/>
            </a:pPr>
            <a:r>
              <a:rPr lang="fr-BE" sz="2000" b="1" dirty="0">
                <a:solidFill>
                  <a:srgbClr val="C00000"/>
                </a:solidFill>
                <a:latin typeface="Calibri" panose="020F0502020204030204" pitchFamily="34" charset="0"/>
              </a:rPr>
              <a:t>Check Super Power Turbines design w25</a:t>
            </a:r>
          </a:p>
          <a:p>
            <a:pPr marL="918610" lvl="1" indent="-380990">
              <a:buFont typeface="Arial" charset="0"/>
              <a:buChar char="•"/>
            </a:pPr>
            <a:r>
              <a:rPr lang="fr-BE" sz="2000" b="1" dirty="0" err="1">
                <a:solidFill>
                  <a:srgbClr val="C00000"/>
                </a:solidFill>
                <a:latin typeface="Calibri" panose="020F0502020204030204" pitchFamily="34" charset="0"/>
              </a:rPr>
              <a:t>Build</a:t>
            </a:r>
            <a:r>
              <a:rPr lang="fr-BE" sz="2000" b="1" dirty="0">
                <a:solidFill>
                  <a:srgbClr val="C00000"/>
                </a:solidFill>
                <a:latin typeface="Calibri" panose="020F0502020204030204" pitchFamily="34" charset="0"/>
              </a:rPr>
              <a:t> </a:t>
            </a:r>
            <a:r>
              <a:rPr lang="fr-BE" sz="2000" b="1" dirty="0" err="1">
                <a:solidFill>
                  <a:srgbClr val="C00000"/>
                </a:solidFill>
                <a:latin typeface="Calibri" panose="020F0502020204030204" pitchFamily="34" charset="0"/>
              </a:rPr>
              <a:t>only</a:t>
            </a:r>
            <a:r>
              <a:rPr lang="fr-BE" sz="2000" b="1" dirty="0">
                <a:solidFill>
                  <a:srgbClr val="C00000"/>
                </a:solidFill>
                <a:latin typeface="Calibri" panose="020F0502020204030204" pitchFamily="34" charset="0"/>
              </a:rPr>
              <a:t> one unit!</a:t>
            </a:r>
            <a:endParaRPr lang="en-US" sz="2000" b="1" dirty="0">
              <a:solidFill>
                <a:srgbClr val="C00000"/>
              </a:solidFill>
              <a:latin typeface="Calibri" panose="020F0502020204030204" pitchFamily="34" charset="0"/>
            </a:endParaRPr>
          </a:p>
          <a:p>
            <a:pPr marL="0" indent="0">
              <a:buNone/>
            </a:pPr>
            <a:endParaRPr lang="en-US" dirty="0"/>
          </a:p>
        </p:txBody>
      </p:sp>
      <p:sp>
        <p:nvSpPr>
          <p:cNvPr id="5" name="TextBox 4">
            <a:extLst>
              <a:ext uri="{FF2B5EF4-FFF2-40B4-BE49-F238E27FC236}">
                <a16:creationId xmlns:a16="http://schemas.microsoft.com/office/drawing/2014/main" id="{1DE9F944-B6A0-40F6-A8D9-54659CCF5350}"/>
              </a:ext>
            </a:extLst>
          </p:cNvPr>
          <p:cNvSpPr txBox="1"/>
          <p:nvPr/>
        </p:nvSpPr>
        <p:spPr>
          <a:xfrm>
            <a:off x="7759700" y="6449522"/>
            <a:ext cx="2695953" cy="153888"/>
          </a:xfrm>
          <a:prstGeom prst="rect">
            <a:avLst/>
          </a:prstGeom>
          <a:noFill/>
        </p:spPr>
        <p:txBody>
          <a:bodyPr wrap="square" lIns="0" tIns="0" rIns="0" bIns="0" rtlCol="0">
            <a:spAutoFit/>
          </a:bodyPr>
          <a:lstStyle/>
          <a:p>
            <a:pPr marL="0" marR="0" lvl="0" indent="0" algn="r" defTabSz="914173" rtl="0" eaLnBrk="1" fontAlgn="auto" latinLnBrk="0" hangingPunct="1">
              <a:lnSpc>
                <a:spcPct val="100000"/>
              </a:lnSpc>
              <a:spcBef>
                <a:spcPts val="0"/>
              </a:spcBef>
              <a:spcAft>
                <a:spcPts val="0"/>
              </a:spcAft>
              <a:buClrTx/>
              <a:buSzTx/>
              <a:buFontTx/>
              <a:buNone/>
              <a:tabLst/>
              <a:defRPr/>
            </a:pPr>
            <a:r>
              <a:rPr lang="en-US" sz="1000" spc="93" dirty="0">
                <a:solidFill>
                  <a:schemeClr val="bg1">
                    <a:lumMod val="50000"/>
                  </a:schemeClr>
                </a:solidFill>
                <a:latin typeface="Calibri" panose="020F0502020204030204"/>
              </a:rPr>
              <a:t>Rev 1</a:t>
            </a:r>
            <a:endParaRPr kumimoji="0" lang="en-US" sz="1000" b="0" i="0" u="none" strike="noStrike" kern="1200" cap="none" spc="93" normalizeH="0" baseline="0" noProof="0" dirty="0">
              <a:ln>
                <a:noFill/>
              </a:ln>
              <a:solidFill>
                <a:schemeClr val="bg1">
                  <a:lumMod val="50000"/>
                </a:scheme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99062228"/>
      </p:ext>
    </p:extLst>
  </p:cSld>
  <p:clrMapOvr>
    <a:masterClrMapping/>
  </p:clrMapOvr>
  <p:transition spd="slow" advClick="0" advTm="3000">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9FBD433E-C1AD-4DA7-ADBD-5D3228D1A75B}"/>
              </a:ext>
            </a:extLst>
          </p:cNvPr>
          <p:cNvSpPr/>
          <p:nvPr/>
        </p:nvSpPr>
        <p:spPr>
          <a:xfrm>
            <a:off x="693691" y="518673"/>
            <a:ext cx="2232212" cy="20000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6" name="Rectangle 35">
            <a:extLst>
              <a:ext uri="{FF2B5EF4-FFF2-40B4-BE49-F238E27FC236}">
                <a16:creationId xmlns:a16="http://schemas.microsoft.com/office/drawing/2014/main" id="{9B04236A-9678-4331-ADF3-D361E8BB0C62}"/>
              </a:ext>
            </a:extLst>
          </p:cNvPr>
          <p:cNvSpPr/>
          <p:nvPr/>
        </p:nvSpPr>
        <p:spPr>
          <a:xfrm>
            <a:off x="469573" y="6400839"/>
            <a:ext cx="10108780" cy="20000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a:extLst>
              <a:ext uri="{FF2B5EF4-FFF2-40B4-BE49-F238E27FC236}">
                <a16:creationId xmlns:a16="http://schemas.microsoft.com/office/drawing/2014/main" id="{CE83AA7C-3311-4943-B55B-6A11F22CFE70}"/>
              </a:ext>
            </a:extLst>
          </p:cNvPr>
          <p:cNvPicPr>
            <a:picLocks noChangeAspect="1"/>
          </p:cNvPicPr>
          <p:nvPr/>
        </p:nvPicPr>
        <p:blipFill>
          <a:blip r:embed="rId3"/>
          <a:stretch>
            <a:fillRect/>
          </a:stretch>
        </p:blipFill>
        <p:spPr>
          <a:xfrm>
            <a:off x="688471" y="116540"/>
            <a:ext cx="9755412" cy="6733799"/>
          </a:xfrm>
          <a:prstGeom prst="rect">
            <a:avLst/>
          </a:prstGeom>
        </p:spPr>
      </p:pic>
      <p:sp>
        <p:nvSpPr>
          <p:cNvPr id="67" name="Flowchart: Decision 66"/>
          <p:cNvSpPr>
            <a:spLocks noChangeAspect="1"/>
          </p:cNvSpPr>
          <p:nvPr/>
        </p:nvSpPr>
        <p:spPr>
          <a:xfrm>
            <a:off x="6454808" y="418908"/>
            <a:ext cx="146555" cy="201168"/>
          </a:xfrm>
          <a:prstGeom prst="flowChartDecision">
            <a:avLst/>
          </a:prstGeom>
          <a:solidFill>
            <a:srgbClr val="FF0000"/>
          </a:solidFill>
          <a:ln w="19050" cap="sq">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609585"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srgbClr val="FFFFFF"/>
                </a:solidFill>
                <a:effectLst/>
                <a:uLnTx/>
                <a:uFillTx/>
                <a:latin typeface="Calibri" panose="020F0502020204030204" pitchFamily="34" charset="0"/>
                <a:ea typeface="+mn-ea"/>
                <a:cs typeface="+mn-cs"/>
              </a:rPr>
              <a:t>E</a:t>
            </a:r>
          </a:p>
        </p:txBody>
      </p:sp>
      <p:sp>
        <p:nvSpPr>
          <p:cNvPr id="25" name="Flowchart: Decision 24">
            <a:extLst>
              <a:ext uri="{FF2B5EF4-FFF2-40B4-BE49-F238E27FC236}">
                <a16:creationId xmlns:a16="http://schemas.microsoft.com/office/drawing/2014/main" id="{9A69540A-2044-4D81-8182-BC4EB321C1C8}"/>
              </a:ext>
            </a:extLst>
          </p:cNvPr>
          <p:cNvSpPr>
            <a:spLocks noChangeAspect="1"/>
          </p:cNvSpPr>
          <p:nvPr/>
        </p:nvSpPr>
        <p:spPr>
          <a:xfrm>
            <a:off x="6454807" y="592711"/>
            <a:ext cx="146555" cy="201168"/>
          </a:xfrm>
          <a:prstGeom prst="flowChartDecision">
            <a:avLst/>
          </a:prstGeom>
          <a:solidFill>
            <a:srgbClr val="FF0000"/>
          </a:solidFill>
          <a:ln w="19050" cap="sq">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609585"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srgbClr val="FFFFFF"/>
                </a:solidFill>
                <a:effectLst/>
                <a:uLnTx/>
                <a:uFillTx/>
                <a:latin typeface="Calibri" panose="020F0502020204030204" pitchFamily="34" charset="0"/>
                <a:ea typeface="+mn-ea"/>
                <a:cs typeface="+mn-cs"/>
              </a:rPr>
              <a:t>E</a:t>
            </a:r>
          </a:p>
        </p:txBody>
      </p:sp>
      <p:sp>
        <p:nvSpPr>
          <p:cNvPr id="26" name="Flowchart: Decision 25">
            <a:extLst>
              <a:ext uri="{FF2B5EF4-FFF2-40B4-BE49-F238E27FC236}">
                <a16:creationId xmlns:a16="http://schemas.microsoft.com/office/drawing/2014/main" id="{9ECFAE41-F1AF-4B4D-89EF-3C0BABC8B504}"/>
              </a:ext>
            </a:extLst>
          </p:cNvPr>
          <p:cNvSpPr>
            <a:spLocks noChangeAspect="1"/>
          </p:cNvSpPr>
          <p:nvPr/>
        </p:nvSpPr>
        <p:spPr>
          <a:xfrm>
            <a:off x="6932782" y="744485"/>
            <a:ext cx="146555" cy="201168"/>
          </a:xfrm>
          <a:prstGeom prst="flowChartDecision">
            <a:avLst/>
          </a:prstGeom>
          <a:solidFill>
            <a:srgbClr val="FF0000"/>
          </a:solidFill>
          <a:ln w="19050" cap="sq">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609585"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srgbClr val="FFFFFF"/>
                </a:solidFill>
                <a:effectLst/>
                <a:uLnTx/>
                <a:uFillTx/>
                <a:latin typeface="Calibri" panose="020F0502020204030204" pitchFamily="34" charset="0"/>
                <a:ea typeface="+mn-ea"/>
                <a:cs typeface="+mn-cs"/>
              </a:rPr>
              <a:t>E</a:t>
            </a:r>
          </a:p>
        </p:txBody>
      </p:sp>
      <p:sp>
        <p:nvSpPr>
          <p:cNvPr id="27" name="Flowchart: Decision 26">
            <a:extLst>
              <a:ext uri="{FF2B5EF4-FFF2-40B4-BE49-F238E27FC236}">
                <a16:creationId xmlns:a16="http://schemas.microsoft.com/office/drawing/2014/main" id="{3BEFF30F-534F-4FC2-8D0A-B8429708167C}"/>
              </a:ext>
            </a:extLst>
          </p:cNvPr>
          <p:cNvSpPr>
            <a:spLocks noChangeAspect="1"/>
          </p:cNvSpPr>
          <p:nvPr/>
        </p:nvSpPr>
        <p:spPr>
          <a:xfrm>
            <a:off x="7104815" y="889121"/>
            <a:ext cx="146555" cy="201168"/>
          </a:xfrm>
          <a:prstGeom prst="flowChartDecision">
            <a:avLst/>
          </a:prstGeom>
          <a:solidFill>
            <a:srgbClr val="FF0000"/>
          </a:solidFill>
          <a:ln w="19050" cap="sq">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609585"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srgbClr val="FFFFFF"/>
                </a:solidFill>
                <a:effectLst/>
                <a:uLnTx/>
                <a:uFillTx/>
                <a:latin typeface="Calibri" panose="020F0502020204030204" pitchFamily="34" charset="0"/>
                <a:ea typeface="+mn-ea"/>
                <a:cs typeface="+mn-cs"/>
              </a:rPr>
              <a:t>E</a:t>
            </a:r>
          </a:p>
        </p:txBody>
      </p:sp>
      <p:sp>
        <p:nvSpPr>
          <p:cNvPr id="28" name="Flowchart: Decision 27">
            <a:extLst>
              <a:ext uri="{FF2B5EF4-FFF2-40B4-BE49-F238E27FC236}">
                <a16:creationId xmlns:a16="http://schemas.microsoft.com/office/drawing/2014/main" id="{25D5EF5C-81F7-4401-9D28-DAA6F1FF864D}"/>
              </a:ext>
            </a:extLst>
          </p:cNvPr>
          <p:cNvSpPr>
            <a:spLocks noChangeAspect="1"/>
          </p:cNvSpPr>
          <p:nvPr/>
        </p:nvSpPr>
        <p:spPr>
          <a:xfrm>
            <a:off x="7104815" y="1061176"/>
            <a:ext cx="146555" cy="201168"/>
          </a:xfrm>
          <a:prstGeom prst="flowChartDecision">
            <a:avLst/>
          </a:prstGeom>
          <a:solidFill>
            <a:srgbClr val="FF0000"/>
          </a:solidFill>
          <a:ln w="19050" cap="sq">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609585"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srgbClr val="FFFFFF"/>
                </a:solidFill>
                <a:effectLst/>
                <a:uLnTx/>
                <a:uFillTx/>
                <a:latin typeface="Calibri" panose="020F0502020204030204" pitchFamily="34" charset="0"/>
                <a:ea typeface="+mn-ea"/>
                <a:cs typeface="+mn-cs"/>
              </a:rPr>
              <a:t>E</a:t>
            </a:r>
          </a:p>
        </p:txBody>
      </p:sp>
      <p:sp>
        <p:nvSpPr>
          <p:cNvPr id="29" name="Flowchart: Decision 28">
            <a:extLst>
              <a:ext uri="{FF2B5EF4-FFF2-40B4-BE49-F238E27FC236}">
                <a16:creationId xmlns:a16="http://schemas.microsoft.com/office/drawing/2014/main" id="{9356BF6F-E019-4AE7-8820-25DC1DCE37FF}"/>
              </a:ext>
            </a:extLst>
          </p:cNvPr>
          <p:cNvSpPr>
            <a:spLocks noChangeAspect="1"/>
          </p:cNvSpPr>
          <p:nvPr/>
        </p:nvSpPr>
        <p:spPr>
          <a:xfrm>
            <a:off x="7267499" y="1377582"/>
            <a:ext cx="146555" cy="201168"/>
          </a:xfrm>
          <a:prstGeom prst="flowChartDecision">
            <a:avLst/>
          </a:prstGeom>
          <a:solidFill>
            <a:srgbClr val="FF0000"/>
          </a:solidFill>
          <a:ln w="19050" cap="sq">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609585"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srgbClr val="FFFFFF"/>
                </a:solidFill>
                <a:effectLst/>
                <a:uLnTx/>
                <a:uFillTx/>
                <a:latin typeface="Calibri" panose="020F0502020204030204" pitchFamily="34" charset="0"/>
                <a:ea typeface="+mn-ea"/>
                <a:cs typeface="+mn-cs"/>
              </a:rPr>
              <a:t>E</a:t>
            </a:r>
          </a:p>
        </p:txBody>
      </p:sp>
      <p:sp>
        <p:nvSpPr>
          <p:cNvPr id="30" name="Flowchart: Decision 29">
            <a:extLst>
              <a:ext uri="{FF2B5EF4-FFF2-40B4-BE49-F238E27FC236}">
                <a16:creationId xmlns:a16="http://schemas.microsoft.com/office/drawing/2014/main" id="{2F3D7D68-FA5C-4CFC-A897-D4881556E76E}"/>
              </a:ext>
            </a:extLst>
          </p:cNvPr>
          <p:cNvSpPr>
            <a:spLocks noChangeAspect="1"/>
          </p:cNvSpPr>
          <p:nvPr/>
        </p:nvSpPr>
        <p:spPr>
          <a:xfrm>
            <a:off x="7267499" y="1549637"/>
            <a:ext cx="146555" cy="201168"/>
          </a:xfrm>
          <a:prstGeom prst="flowChartDecision">
            <a:avLst/>
          </a:prstGeom>
          <a:solidFill>
            <a:srgbClr val="FF0000"/>
          </a:solidFill>
          <a:ln w="19050" cap="sq">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609585"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srgbClr val="FFFFFF"/>
                </a:solidFill>
                <a:effectLst/>
                <a:uLnTx/>
                <a:uFillTx/>
                <a:latin typeface="Calibri" panose="020F0502020204030204" pitchFamily="34" charset="0"/>
                <a:ea typeface="+mn-ea"/>
                <a:cs typeface="+mn-cs"/>
              </a:rPr>
              <a:t>E</a:t>
            </a:r>
          </a:p>
        </p:txBody>
      </p:sp>
      <p:sp>
        <p:nvSpPr>
          <p:cNvPr id="31" name="Flowchart: Decision 30">
            <a:extLst>
              <a:ext uri="{FF2B5EF4-FFF2-40B4-BE49-F238E27FC236}">
                <a16:creationId xmlns:a16="http://schemas.microsoft.com/office/drawing/2014/main" id="{CAE31CC2-1413-40CE-ACEB-49FE06D8D9B3}"/>
              </a:ext>
            </a:extLst>
          </p:cNvPr>
          <p:cNvSpPr>
            <a:spLocks noChangeAspect="1"/>
          </p:cNvSpPr>
          <p:nvPr/>
        </p:nvSpPr>
        <p:spPr>
          <a:xfrm>
            <a:off x="7583454" y="1221121"/>
            <a:ext cx="146555" cy="201169"/>
          </a:xfrm>
          <a:prstGeom prst="flowChartDecision">
            <a:avLst/>
          </a:prstGeom>
          <a:solidFill>
            <a:srgbClr val="FF0000"/>
          </a:solidFill>
          <a:ln w="19050" cap="sq">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609585"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srgbClr val="FFFFFF"/>
                </a:solidFill>
                <a:effectLst/>
                <a:uLnTx/>
                <a:uFillTx/>
                <a:latin typeface="Calibri" panose="020F0502020204030204" pitchFamily="34" charset="0"/>
                <a:ea typeface="+mn-ea"/>
                <a:cs typeface="+mn-cs"/>
              </a:rPr>
              <a:t>E</a:t>
            </a:r>
          </a:p>
        </p:txBody>
      </p:sp>
      <p:sp>
        <p:nvSpPr>
          <p:cNvPr id="32" name="Flowchart: Decision 31">
            <a:extLst>
              <a:ext uri="{FF2B5EF4-FFF2-40B4-BE49-F238E27FC236}">
                <a16:creationId xmlns:a16="http://schemas.microsoft.com/office/drawing/2014/main" id="{E9CF4C8D-D5CA-4ADB-A43A-5F1FDB03BE46}"/>
              </a:ext>
            </a:extLst>
          </p:cNvPr>
          <p:cNvSpPr>
            <a:spLocks noChangeAspect="1"/>
          </p:cNvSpPr>
          <p:nvPr/>
        </p:nvSpPr>
        <p:spPr>
          <a:xfrm>
            <a:off x="7750985" y="1832266"/>
            <a:ext cx="146555" cy="201168"/>
          </a:xfrm>
          <a:prstGeom prst="flowChartDecision">
            <a:avLst/>
          </a:prstGeom>
          <a:solidFill>
            <a:srgbClr val="FF0000"/>
          </a:solidFill>
          <a:ln w="19050" cap="sq">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609585"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srgbClr val="FFFFFF"/>
                </a:solidFill>
                <a:effectLst/>
                <a:uLnTx/>
                <a:uFillTx/>
                <a:latin typeface="Calibri" panose="020F0502020204030204" pitchFamily="34" charset="0"/>
                <a:ea typeface="+mn-ea"/>
                <a:cs typeface="+mn-cs"/>
              </a:rPr>
              <a:t>E</a:t>
            </a:r>
          </a:p>
        </p:txBody>
      </p:sp>
      <p:sp>
        <p:nvSpPr>
          <p:cNvPr id="33" name="Flowchart: Decision 32">
            <a:extLst>
              <a:ext uri="{FF2B5EF4-FFF2-40B4-BE49-F238E27FC236}">
                <a16:creationId xmlns:a16="http://schemas.microsoft.com/office/drawing/2014/main" id="{78198648-957B-4E61-883F-EEF0652091A6}"/>
              </a:ext>
            </a:extLst>
          </p:cNvPr>
          <p:cNvSpPr>
            <a:spLocks noChangeAspect="1"/>
          </p:cNvSpPr>
          <p:nvPr/>
        </p:nvSpPr>
        <p:spPr>
          <a:xfrm>
            <a:off x="7750985" y="2013241"/>
            <a:ext cx="146555" cy="201168"/>
          </a:xfrm>
          <a:prstGeom prst="flowChartDecision">
            <a:avLst/>
          </a:prstGeom>
          <a:solidFill>
            <a:srgbClr val="FF0000"/>
          </a:solidFill>
          <a:ln w="19050" cap="sq">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609585"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srgbClr val="FFFFFF"/>
                </a:solidFill>
                <a:effectLst/>
                <a:uLnTx/>
                <a:uFillTx/>
                <a:latin typeface="Calibri" panose="020F0502020204030204" pitchFamily="34" charset="0"/>
                <a:ea typeface="+mn-ea"/>
                <a:cs typeface="+mn-cs"/>
              </a:rPr>
              <a:t>E</a:t>
            </a:r>
          </a:p>
        </p:txBody>
      </p:sp>
      <p:sp>
        <p:nvSpPr>
          <p:cNvPr id="34" name="Flowchart: Decision 33">
            <a:extLst>
              <a:ext uri="{FF2B5EF4-FFF2-40B4-BE49-F238E27FC236}">
                <a16:creationId xmlns:a16="http://schemas.microsoft.com/office/drawing/2014/main" id="{E1BA1415-A2CC-4018-9793-8F6D3D9462F0}"/>
              </a:ext>
            </a:extLst>
          </p:cNvPr>
          <p:cNvSpPr>
            <a:spLocks noChangeAspect="1"/>
          </p:cNvSpPr>
          <p:nvPr/>
        </p:nvSpPr>
        <p:spPr>
          <a:xfrm>
            <a:off x="8075702" y="1695936"/>
            <a:ext cx="146555" cy="201168"/>
          </a:xfrm>
          <a:prstGeom prst="flowChartDecision">
            <a:avLst/>
          </a:prstGeom>
          <a:solidFill>
            <a:srgbClr val="FF0000"/>
          </a:solidFill>
          <a:ln w="19050" cap="sq">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609585"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srgbClr val="FFFFFF"/>
                </a:solidFill>
                <a:effectLst/>
                <a:uLnTx/>
                <a:uFillTx/>
                <a:latin typeface="Calibri" panose="020F0502020204030204" pitchFamily="34" charset="0"/>
                <a:ea typeface="+mn-ea"/>
                <a:cs typeface="+mn-cs"/>
              </a:rPr>
              <a:t>E</a:t>
            </a:r>
          </a:p>
        </p:txBody>
      </p:sp>
      <p:sp>
        <p:nvSpPr>
          <p:cNvPr id="35" name="Flowchart: Decision 34">
            <a:extLst>
              <a:ext uri="{FF2B5EF4-FFF2-40B4-BE49-F238E27FC236}">
                <a16:creationId xmlns:a16="http://schemas.microsoft.com/office/drawing/2014/main" id="{C600A483-5B20-42C3-88FD-BBFA923EC4CA}"/>
              </a:ext>
            </a:extLst>
          </p:cNvPr>
          <p:cNvSpPr>
            <a:spLocks noChangeAspect="1"/>
          </p:cNvSpPr>
          <p:nvPr/>
        </p:nvSpPr>
        <p:spPr>
          <a:xfrm>
            <a:off x="8243450" y="2163111"/>
            <a:ext cx="146555" cy="201168"/>
          </a:xfrm>
          <a:prstGeom prst="flowChartDecision">
            <a:avLst/>
          </a:prstGeom>
          <a:solidFill>
            <a:srgbClr val="FF0000"/>
          </a:solidFill>
          <a:ln w="19050" cap="sq">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609585"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srgbClr val="FFFFFF"/>
                </a:solidFill>
                <a:effectLst/>
                <a:uLnTx/>
                <a:uFillTx/>
                <a:latin typeface="Calibri" panose="020F0502020204030204" pitchFamily="34" charset="0"/>
                <a:ea typeface="+mn-ea"/>
                <a:cs typeface="+mn-cs"/>
              </a:rPr>
              <a:t>E</a:t>
            </a:r>
          </a:p>
        </p:txBody>
      </p:sp>
      <p:graphicFrame>
        <p:nvGraphicFramePr>
          <p:cNvPr id="7" name="Object 6" hidden="1"/>
          <p:cNvGraphicFramePr>
            <a:graphicFrameLocks noChangeAspect="1"/>
          </p:cNvGraphicFramePr>
          <p:nvPr>
            <p:custDataLst>
              <p:tags r:id="rId1"/>
            </p:custDataLst>
          </p:nvPr>
        </p:nvGraphicFramePr>
        <p:xfrm>
          <a:off x="2118" y="2118"/>
          <a:ext cx="2116" cy="2116"/>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7" name="Object 6" hidden="1"/>
                      <p:cNvPicPr/>
                      <p:nvPr/>
                    </p:nvPicPr>
                    <p:blipFill>
                      <a:blip r:embed="rId5"/>
                      <a:stretch>
                        <a:fillRect/>
                      </a:stretch>
                    </p:blipFill>
                    <p:spPr>
                      <a:xfrm>
                        <a:off x="2118" y="2118"/>
                        <a:ext cx="2116" cy="2116"/>
                      </a:xfrm>
                      <a:prstGeom prst="rect">
                        <a:avLst/>
                      </a:prstGeom>
                    </p:spPr>
                  </p:pic>
                </p:oleObj>
              </mc:Fallback>
            </mc:AlternateContent>
          </a:graphicData>
        </a:graphic>
      </p:graphicFrame>
      <p:sp>
        <p:nvSpPr>
          <p:cNvPr id="8" name="Text Placeholder 7">
            <a:extLst>
              <a:ext uri="{FF2B5EF4-FFF2-40B4-BE49-F238E27FC236}">
                <a16:creationId xmlns:a16="http://schemas.microsoft.com/office/drawing/2014/main" id="{ABB53395-9055-44B7-A621-789793968987}"/>
              </a:ext>
            </a:extLst>
          </p:cNvPr>
          <p:cNvSpPr>
            <a:spLocks noGrp="1"/>
          </p:cNvSpPr>
          <p:nvPr>
            <p:ph type="body" sz="quarter" idx="10"/>
          </p:nvPr>
        </p:nvSpPr>
        <p:spPr>
          <a:xfrm>
            <a:off x="793750" y="7660"/>
            <a:ext cx="10604499" cy="511013"/>
          </a:xfrm>
        </p:spPr>
        <p:txBody>
          <a:bodyPr/>
          <a:lstStyle/>
          <a:p>
            <a:r>
              <a:rPr lang="en-US" dirty="0"/>
              <a:t>Implementation Plan</a:t>
            </a:r>
          </a:p>
        </p:txBody>
      </p:sp>
      <p:grpSp>
        <p:nvGrpSpPr>
          <p:cNvPr id="10" name="Group 9"/>
          <p:cNvGrpSpPr/>
          <p:nvPr/>
        </p:nvGrpSpPr>
        <p:grpSpPr>
          <a:xfrm>
            <a:off x="10781472" y="796243"/>
            <a:ext cx="1023315" cy="291841"/>
            <a:chOff x="7266432" y="179841"/>
            <a:chExt cx="767486" cy="218881"/>
          </a:xfrm>
        </p:grpSpPr>
        <p:sp>
          <p:nvSpPr>
            <p:cNvPr id="86" name="Flowchart: Decision 85"/>
            <p:cNvSpPr/>
            <p:nvPr/>
          </p:nvSpPr>
          <p:spPr>
            <a:xfrm>
              <a:off x="7266432" y="179841"/>
              <a:ext cx="159459" cy="218881"/>
            </a:xfrm>
            <a:prstGeom prst="flowChartDecision">
              <a:avLst/>
            </a:prstGeom>
            <a:solidFill>
              <a:srgbClr val="FF0000"/>
            </a:solidFill>
            <a:ln w="19050" cap="sq">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609585" rtl="0" eaLnBrk="1" fontAlgn="base" latinLnBrk="0" hangingPunct="1">
                <a:lnSpc>
                  <a:spcPct val="100000"/>
                </a:lnSpc>
                <a:spcBef>
                  <a:spcPct val="0"/>
                </a:spcBef>
                <a:spcAft>
                  <a:spcPct val="0"/>
                </a:spcAft>
                <a:buClrTx/>
                <a:buSzTx/>
                <a:buFontTx/>
                <a:buNone/>
                <a:tabLst/>
                <a:defRPr/>
              </a:pPr>
              <a:r>
                <a:rPr kumimoji="0" lang="en-US" sz="1467" b="1" i="0" u="none" strike="noStrike" kern="1200" cap="none" spc="0" normalizeH="0" baseline="0" noProof="0" dirty="0">
                  <a:ln>
                    <a:noFill/>
                  </a:ln>
                  <a:solidFill>
                    <a:srgbClr val="FFFFFF"/>
                  </a:solidFill>
                  <a:effectLst/>
                  <a:uLnTx/>
                  <a:uFillTx/>
                  <a:latin typeface="Calibri" panose="020F0502020204030204" pitchFamily="34" charset="0"/>
                  <a:ea typeface="+mn-ea"/>
                  <a:cs typeface="+mn-cs"/>
                </a:rPr>
                <a:t>E</a:t>
              </a:r>
            </a:p>
          </p:txBody>
        </p:sp>
        <p:sp>
          <p:nvSpPr>
            <p:cNvPr id="9" name="TextBox 8"/>
            <p:cNvSpPr txBox="1"/>
            <p:nvPr/>
          </p:nvSpPr>
          <p:spPr>
            <a:xfrm>
              <a:off x="7500935" y="196948"/>
              <a:ext cx="532983" cy="184666"/>
            </a:xfrm>
            <a:prstGeom prst="rect">
              <a:avLst/>
            </a:prstGeom>
            <a:noFill/>
          </p:spPr>
          <p:txBody>
            <a:bodyPr wrap="none" lIns="0" tIns="0" rIns="0" bIns="0" rtlCol="0">
              <a:spAutoFit/>
            </a:bodyPr>
            <a:lstStyle/>
            <a:p>
              <a:pPr marL="0" marR="0" lvl="0" indent="0" algn="l" defTabSz="609585" rtl="0" eaLnBrk="1" fontAlgn="base" latinLnBrk="0" hangingPunct="1">
                <a:lnSpc>
                  <a:spcPct val="100000"/>
                </a:lnSpc>
                <a:spcBef>
                  <a:spcPct val="0"/>
                </a:spcBef>
                <a:spcAft>
                  <a:spcPts val="1200"/>
                </a:spcAft>
                <a:buClrTx/>
                <a:buSzTx/>
                <a:buFontTx/>
                <a:buNone/>
                <a:tabLst/>
                <a:defRPr/>
              </a:pPr>
              <a:r>
                <a:rPr kumimoji="0" lang="en-US" sz="1600" b="0" i="0" u="none" strike="noStrike" kern="1200" cap="none" spc="0" normalizeH="0" baseline="0" noProof="0" dirty="0">
                  <a:ln>
                    <a:noFill/>
                  </a:ln>
                  <a:solidFill>
                    <a:srgbClr val="FF0000"/>
                  </a:solidFill>
                  <a:effectLst/>
                  <a:uLnTx/>
                  <a:uFillTx/>
                  <a:latin typeface="Calibri" pitchFamily="34" charset="0"/>
                  <a:ea typeface="MS PGothic" pitchFamily="34" charset="-128"/>
                  <a:cs typeface="+mn-cs"/>
                </a:rPr>
                <a:t>Effective</a:t>
              </a:r>
            </a:p>
          </p:txBody>
        </p:sp>
      </p:grpSp>
      <p:sp>
        <p:nvSpPr>
          <p:cNvPr id="170" name="TextBox 169"/>
          <p:cNvSpPr txBox="1"/>
          <p:nvPr/>
        </p:nvSpPr>
        <p:spPr>
          <a:xfrm>
            <a:off x="10698320" y="473055"/>
            <a:ext cx="1189620" cy="184666"/>
          </a:xfrm>
          <a:prstGeom prst="rect">
            <a:avLst/>
          </a:prstGeom>
          <a:noFill/>
        </p:spPr>
        <p:txBody>
          <a:bodyPr wrap="none" lIns="0" tIns="0" rIns="0" bIns="0" rtlCol="0">
            <a:spAutoFit/>
          </a:bodyPr>
          <a:lstStyle/>
          <a:p>
            <a:pPr marL="0" marR="0" lvl="0" indent="0" algn="ctr" defTabSz="609585" rtl="0" eaLnBrk="1" fontAlgn="base" latinLnBrk="0" hangingPunct="1">
              <a:lnSpc>
                <a:spcPct val="100000"/>
              </a:lnSpc>
              <a:spcBef>
                <a:spcPct val="0"/>
              </a:spcBef>
              <a:spcAft>
                <a:spcPts val="1200"/>
              </a:spcAft>
              <a:buClrTx/>
              <a:buSzTx/>
              <a:buFontTx/>
              <a:buNone/>
              <a:tabLst/>
              <a:defRPr/>
            </a:pPr>
            <a:r>
              <a:rPr kumimoji="0" lang="en-US" sz="1200" b="0" i="0" u="none" strike="noStrike" kern="1200" cap="none" spc="0" normalizeH="0" baseline="0" noProof="0" dirty="0">
                <a:ln>
                  <a:noFill/>
                </a:ln>
                <a:solidFill>
                  <a:srgbClr val="8E8E8E">
                    <a:lumMod val="50000"/>
                  </a:srgbClr>
                </a:solidFill>
                <a:effectLst/>
                <a:uLnTx/>
                <a:uFillTx/>
                <a:latin typeface="Calibri" pitchFamily="34" charset="0"/>
                <a:ea typeface="MS PGothic" pitchFamily="34" charset="-128"/>
                <a:cs typeface="+mn-cs"/>
              </a:rPr>
              <a:t>1 week =  1 minute</a:t>
            </a:r>
          </a:p>
        </p:txBody>
      </p:sp>
      <p:cxnSp>
        <p:nvCxnSpPr>
          <p:cNvPr id="23" name="Straight Connector 22">
            <a:extLst>
              <a:ext uri="{FF2B5EF4-FFF2-40B4-BE49-F238E27FC236}">
                <a16:creationId xmlns:a16="http://schemas.microsoft.com/office/drawing/2014/main" id="{4BFCDEF4-9721-44A1-A108-E07485A34C74}"/>
              </a:ext>
            </a:extLst>
          </p:cNvPr>
          <p:cNvCxnSpPr/>
          <p:nvPr/>
        </p:nvCxnSpPr>
        <p:spPr>
          <a:xfrm>
            <a:off x="791633" y="400889"/>
            <a:ext cx="1219200"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sp>
        <p:nvSpPr>
          <p:cNvPr id="37" name="Flowchart: Decision 36">
            <a:extLst>
              <a:ext uri="{FF2B5EF4-FFF2-40B4-BE49-F238E27FC236}">
                <a16:creationId xmlns:a16="http://schemas.microsoft.com/office/drawing/2014/main" id="{7D2767EC-6643-4891-8D0B-0965DDB6AFBE}"/>
              </a:ext>
            </a:extLst>
          </p:cNvPr>
          <p:cNvSpPr>
            <a:spLocks noChangeAspect="1"/>
          </p:cNvSpPr>
          <p:nvPr/>
        </p:nvSpPr>
        <p:spPr>
          <a:xfrm>
            <a:off x="9221183" y="2482076"/>
            <a:ext cx="146555" cy="201168"/>
          </a:xfrm>
          <a:prstGeom prst="flowChartDecision">
            <a:avLst/>
          </a:prstGeom>
          <a:solidFill>
            <a:srgbClr val="FF0000"/>
          </a:solidFill>
          <a:ln w="19050" cap="sq">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609585"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srgbClr val="FFFFFF"/>
                </a:solidFill>
                <a:effectLst/>
                <a:uLnTx/>
                <a:uFillTx/>
                <a:latin typeface="Calibri" panose="020F0502020204030204" pitchFamily="34" charset="0"/>
                <a:ea typeface="+mn-ea"/>
                <a:cs typeface="+mn-cs"/>
              </a:rPr>
              <a:t>E</a:t>
            </a:r>
          </a:p>
        </p:txBody>
      </p:sp>
      <p:sp>
        <p:nvSpPr>
          <p:cNvPr id="38" name="Flowchart: Decision 37">
            <a:extLst>
              <a:ext uri="{FF2B5EF4-FFF2-40B4-BE49-F238E27FC236}">
                <a16:creationId xmlns:a16="http://schemas.microsoft.com/office/drawing/2014/main" id="{29B294EC-5DF8-4737-A793-F5AF3A21A09C}"/>
              </a:ext>
            </a:extLst>
          </p:cNvPr>
          <p:cNvSpPr>
            <a:spLocks noChangeAspect="1"/>
          </p:cNvSpPr>
          <p:nvPr/>
        </p:nvSpPr>
        <p:spPr>
          <a:xfrm>
            <a:off x="9221182" y="2651419"/>
            <a:ext cx="146555" cy="201168"/>
          </a:xfrm>
          <a:prstGeom prst="flowChartDecision">
            <a:avLst/>
          </a:prstGeom>
          <a:solidFill>
            <a:srgbClr val="FF0000"/>
          </a:solidFill>
          <a:ln w="19050" cap="sq">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609585"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srgbClr val="FFFFFF"/>
                </a:solidFill>
                <a:effectLst/>
                <a:uLnTx/>
                <a:uFillTx/>
                <a:latin typeface="Calibri" panose="020F0502020204030204" pitchFamily="34" charset="0"/>
                <a:ea typeface="+mn-ea"/>
                <a:cs typeface="+mn-cs"/>
              </a:rPr>
              <a:t>E</a:t>
            </a:r>
          </a:p>
        </p:txBody>
      </p:sp>
      <p:sp>
        <p:nvSpPr>
          <p:cNvPr id="39" name="Flowchart: Decision 38">
            <a:extLst>
              <a:ext uri="{FF2B5EF4-FFF2-40B4-BE49-F238E27FC236}">
                <a16:creationId xmlns:a16="http://schemas.microsoft.com/office/drawing/2014/main" id="{12019997-190B-486F-B0B1-3BA0AE546505}"/>
              </a:ext>
            </a:extLst>
          </p:cNvPr>
          <p:cNvSpPr>
            <a:spLocks noChangeAspect="1"/>
          </p:cNvSpPr>
          <p:nvPr/>
        </p:nvSpPr>
        <p:spPr>
          <a:xfrm>
            <a:off x="9704007" y="2799861"/>
            <a:ext cx="146555" cy="201168"/>
          </a:xfrm>
          <a:prstGeom prst="flowChartDecision">
            <a:avLst/>
          </a:prstGeom>
          <a:solidFill>
            <a:srgbClr val="FF0000"/>
          </a:solidFill>
          <a:ln w="19050" cap="sq">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609585"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srgbClr val="FFFFFF"/>
                </a:solidFill>
                <a:effectLst/>
                <a:uLnTx/>
                <a:uFillTx/>
                <a:latin typeface="Calibri" panose="020F0502020204030204" pitchFamily="34" charset="0"/>
                <a:ea typeface="+mn-ea"/>
                <a:cs typeface="+mn-cs"/>
              </a:rPr>
              <a:t>E</a:t>
            </a:r>
          </a:p>
        </p:txBody>
      </p:sp>
      <p:sp>
        <p:nvSpPr>
          <p:cNvPr id="40" name="TextBox 39">
            <a:extLst>
              <a:ext uri="{FF2B5EF4-FFF2-40B4-BE49-F238E27FC236}">
                <a16:creationId xmlns:a16="http://schemas.microsoft.com/office/drawing/2014/main" id="{1780B3DC-D110-4641-82BF-B35A2FA815AA}"/>
              </a:ext>
            </a:extLst>
          </p:cNvPr>
          <p:cNvSpPr txBox="1"/>
          <p:nvPr/>
        </p:nvSpPr>
        <p:spPr>
          <a:xfrm rot="16200000">
            <a:off x="-3044279" y="3508758"/>
            <a:ext cx="6353156" cy="153888"/>
          </a:xfrm>
          <a:prstGeom prst="rect">
            <a:avLst/>
          </a:prstGeom>
          <a:noFill/>
        </p:spPr>
        <p:txBody>
          <a:bodyPr wrap="square" lIns="0" tIns="0" rIns="0" bIns="0" rtlCol="0">
            <a:spAutoFit/>
          </a:bodyPr>
          <a:lstStyle/>
          <a:p>
            <a:pPr marL="0" marR="0" lvl="0" indent="0" algn="r" defTabSz="914173"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93" normalizeH="0" baseline="0" noProof="0" dirty="0">
                <a:ln>
                  <a:noFill/>
                </a:ln>
                <a:solidFill>
                  <a:prstClr val="white">
                    <a:lumMod val="50000"/>
                  </a:prstClr>
                </a:solidFill>
                <a:effectLst/>
                <a:uLnTx/>
                <a:uFillTx/>
                <a:latin typeface="Calibri" panose="020F0502020204030204"/>
                <a:ea typeface="+mn-ea"/>
                <a:cs typeface="+mn-cs"/>
              </a:rPr>
              <a:t>CC-BY-SA 4.0			Rev 1</a:t>
            </a:r>
          </a:p>
        </p:txBody>
      </p:sp>
      <p:sp>
        <p:nvSpPr>
          <p:cNvPr id="41" name="Rectangle 40">
            <a:extLst>
              <a:ext uri="{FF2B5EF4-FFF2-40B4-BE49-F238E27FC236}">
                <a16:creationId xmlns:a16="http://schemas.microsoft.com/office/drawing/2014/main" id="{3426CB4B-9C36-408C-908E-87EC005C80C5}"/>
              </a:ext>
            </a:extLst>
          </p:cNvPr>
          <p:cNvSpPr/>
          <p:nvPr/>
        </p:nvSpPr>
        <p:spPr>
          <a:xfrm rot="16200000">
            <a:off x="-1021975" y="5485039"/>
            <a:ext cx="2308261" cy="246221"/>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93" normalizeH="0" baseline="0" noProof="0" dirty="0">
                <a:ln>
                  <a:noFill/>
                </a:ln>
                <a:solidFill>
                  <a:srgbClr val="328CCD"/>
                </a:solidFill>
                <a:effectLst/>
                <a:uLnTx/>
                <a:uFillTx/>
                <a:latin typeface="Calibri" panose="020F0502020204030204"/>
                <a:ea typeface="+mn-ea"/>
                <a:cs typeface="+mn-cs"/>
              </a:rPr>
              <a:t>Configuration Management Game</a:t>
            </a:r>
            <a:endParaRPr kumimoji="0" lang="en-US" sz="1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42" name="Flowchart: Decision 41">
            <a:extLst>
              <a:ext uri="{FF2B5EF4-FFF2-40B4-BE49-F238E27FC236}">
                <a16:creationId xmlns:a16="http://schemas.microsoft.com/office/drawing/2014/main" id="{9E07C6A0-2006-4EDB-9FD1-11BBABEC1D69}"/>
              </a:ext>
            </a:extLst>
          </p:cNvPr>
          <p:cNvSpPr>
            <a:spLocks noChangeAspect="1"/>
          </p:cNvSpPr>
          <p:nvPr/>
        </p:nvSpPr>
        <p:spPr>
          <a:xfrm>
            <a:off x="9704762" y="2327372"/>
            <a:ext cx="146555" cy="201168"/>
          </a:xfrm>
          <a:prstGeom prst="flowChartDecision">
            <a:avLst/>
          </a:prstGeom>
          <a:solidFill>
            <a:srgbClr val="FF0000"/>
          </a:solidFill>
          <a:ln w="19050" cap="sq">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609585"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srgbClr val="FFFFFF"/>
                </a:solidFill>
                <a:effectLst/>
                <a:uLnTx/>
                <a:uFillTx/>
                <a:latin typeface="Calibri" panose="020F0502020204030204" pitchFamily="34" charset="0"/>
                <a:ea typeface="+mn-ea"/>
                <a:cs typeface="+mn-cs"/>
              </a:rPr>
              <a:t>E</a:t>
            </a:r>
          </a:p>
        </p:txBody>
      </p:sp>
    </p:spTree>
    <p:extLst>
      <p:ext uri="{BB962C8B-B14F-4D97-AF65-F5344CB8AC3E}">
        <p14:creationId xmlns:p14="http://schemas.microsoft.com/office/powerpoint/2010/main" val="2605900110"/>
      </p:ext>
    </p:extLst>
  </p:cSld>
  <p:clrMapOvr>
    <a:masterClrMapping/>
  </p:clrMapOvr>
  <p:transition spd="slow" advClick="0" advTm="3000">
    <p:fade/>
  </p:transition>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1_Office Theme">
  <a:themeElements>
    <a:clrScheme name="16-Blue Business Proposal">
      <a:dk1>
        <a:sysClr val="windowText" lastClr="000000"/>
      </a:dk1>
      <a:lt1>
        <a:sysClr val="window" lastClr="FFFFFF"/>
      </a:lt1>
      <a:dk2>
        <a:srgbClr val="000000"/>
      </a:dk2>
      <a:lt2>
        <a:srgbClr val="E7E6E6"/>
      </a:lt2>
      <a:accent1>
        <a:srgbClr val="4B5050"/>
      </a:accent1>
      <a:accent2>
        <a:srgbClr val="328CCD"/>
      </a:accent2>
      <a:accent3>
        <a:srgbClr val="6E7378"/>
      </a:accent3>
      <a:accent4>
        <a:srgbClr val="91969B"/>
      </a:accent4>
      <a:accent5>
        <a:srgbClr val="AAAFB4"/>
      </a:accent5>
      <a:accent6>
        <a:srgbClr val="DCE1E6"/>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M Game ppt template" id="{FA9843A8-1C9D-4879-ADDB-383FF0F1DB12}" vid="{DD9F97D7-A799-4FE7-8E12-2D0C2D4FBF40}"/>
    </a:ext>
  </a:extLst>
</a:theme>
</file>

<file path=docProps/app.xml><?xml version="1.0" encoding="utf-8"?>
<Properties xmlns="http://schemas.openxmlformats.org/officeDocument/2006/extended-properties" xmlns:vt="http://schemas.openxmlformats.org/officeDocument/2006/docPropsVTypes">
  <Template>CM Game ppt template</Template>
  <TotalTime>2637</TotalTime>
  <Words>253</Words>
  <Application>Microsoft Office PowerPoint</Application>
  <PresentationFormat>Widescreen</PresentationFormat>
  <Paragraphs>39</Paragraphs>
  <Slides>4</Slides>
  <Notes>0</Notes>
  <HiddenSlides>1</HiddenSlides>
  <MMClips>0</MMClips>
  <ScaleCrop>false</ScaleCrop>
  <HeadingPairs>
    <vt:vector size="8" baseType="variant">
      <vt:variant>
        <vt:lpstr>Fonts Used</vt:lpstr>
      </vt:variant>
      <vt:variant>
        <vt:i4>2</vt:i4>
      </vt:variant>
      <vt:variant>
        <vt:lpstr>Theme</vt:lpstr>
      </vt:variant>
      <vt:variant>
        <vt:i4>1</vt:i4>
      </vt:variant>
      <vt:variant>
        <vt:lpstr>Embedded OLE Servers</vt:lpstr>
      </vt:variant>
      <vt:variant>
        <vt:i4>1</vt:i4>
      </vt:variant>
      <vt:variant>
        <vt:lpstr>Slide Titles</vt:lpstr>
      </vt:variant>
      <vt:variant>
        <vt:i4>4</vt:i4>
      </vt:variant>
    </vt:vector>
  </HeadingPairs>
  <TitlesOfParts>
    <vt:vector size="8" baseType="lpstr">
      <vt:lpstr>Arial</vt:lpstr>
      <vt:lpstr>Calibri</vt:lpstr>
      <vt:lpstr>1_Office Theme</vt:lpstr>
      <vt:lpstr>think-cell Slide</vt:lpstr>
      <vt:lpstr>Change Kit</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Starting Kit</dc:title>
  <dc:creator>Martijn Dullaart</dc:creator>
  <cp:lastModifiedBy>Martijn Dullaart</cp:lastModifiedBy>
  <cp:revision>3</cp:revision>
  <dcterms:created xsi:type="dcterms:W3CDTF">2019-04-30T15:14:04Z</dcterms:created>
  <dcterms:modified xsi:type="dcterms:W3CDTF">2025-03-19T08:57:41Z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f6a2fad9-126f-43f1-a0a4-9c907561022c_Enabled">
    <vt:lpwstr>true</vt:lpwstr>
  </property>
  <property fmtid="{D5CDD505-2E9C-101B-9397-08002B2CF9AE}" pid="3" name="MSIP_Label_f6a2fad9-126f-43f1-a0a4-9c907561022c_SetDate">
    <vt:lpwstr>2025-03-19T08:57:19Z</vt:lpwstr>
  </property>
  <property fmtid="{D5CDD505-2E9C-101B-9397-08002B2CF9AE}" pid="4" name="MSIP_Label_f6a2fad9-126f-43f1-a0a4-9c907561022c_Method">
    <vt:lpwstr>Privileged</vt:lpwstr>
  </property>
  <property fmtid="{D5CDD505-2E9C-101B-9397-08002B2CF9AE}" pid="5" name="MSIP_Label_f6a2fad9-126f-43f1-a0a4-9c907561022c_Name">
    <vt:lpwstr>Non-Business</vt:lpwstr>
  </property>
  <property fmtid="{D5CDD505-2E9C-101B-9397-08002B2CF9AE}" pid="6" name="MSIP_Label_f6a2fad9-126f-43f1-a0a4-9c907561022c_SiteId">
    <vt:lpwstr>af73baa8-f594-4eb2-a39d-93e96cad61fc</vt:lpwstr>
  </property>
  <property fmtid="{D5CDD505-2E9C-101B-9397-08002B2CF9AE}" pid="7" name="MSIP_Label_f6a2fad9-126f-43f1-a0a4-9c907561022c_ActionId">
    <vt:lpwstr>25391344-8965-4d4c-a1e2-8f3c46b03535</vt:lpwstr>
  </property>
  <property fmtid="{D5CDD505-2E9C-101B-9397-08002B2CF9AE}" pid="8" name="MSIP_Label_f6a2fad9-126f-43f1-a0a4-9c907561022c_ContentBits">
    <vt:lpwstr>0</vt:lpwstr>
  </property>
</Properties>
</file>